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</p:sldIdLst>
  <p:sldSz cx="9144000" cy="5143500" type="screen16x9"/>
  <p:notesSz cx="6858000" cy="9144000"/>
  <p:embeddedFontLst>
    <p:embeddedFont>
      <p:font typeface="Exo" panose="020B0604020202020204" charset="0"/>
      <p:regular r:id="rId11"/>
      <p:bold r:id="rId12"/>
      <p:italic r:id="rId13"/>
      <p:boldItalic r:id="rId14"/>
    </p:embeddedFont>
    <p:embeddedFont>
      <p:font typeface="Montserrat Black" pitchFamily="2" charset="0"/>
      <p:bold r:id="rId15"/>
      <p:boldItalic r:id="rId16"/>
    </p:embeddedFont>
    <p:embeddedFont>
      <p:font typeface="Montserrat ExtraBold" pitchFamily="2" charset="0"/>
      <p:bold r:id="rId17"/>
      <p:boldItalic r:id="rId18"/>
    </p:embeddedFont>
    <p:embeddedFont>
      <p:font typeface="Poppins" panose="00000500000000000000" pitchFamily="2" charset="0"/>
      <p:regular r:id="rId19"/>
      <p:bold r:id="rId20"/>
      <p:italic r:id="rId21"/>
      <p:boldItalic r:id="rId22"/>
    </p:embeddedFont>
    <p:embeddedFont>
      <p:font typeface="PT Sans" panose="020B050302020302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ARANSH" id="{B550629C-0457-4A90-8B64-93A8D9F35BC9}">
          <p14:sldIdLst>
            <p14:sldId id="256"/>
            <p14:sldId id="257"/>
            <p14:sldId id="258"/>
            <p14:sldId id="259"/>
            <p14:sldId id="260"/>
            <p14:sldId id="262"/>
            <p14:sldId id="261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3F3282C-478F-4DEA-B578-D2EBC10DA820}">
  <a:tblStyle styleId="{D3F3282C-478F-4DEA-B578-D2EBC10DA82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960" autoAdjust="0"/>
    <p:restoredTop sz="94660"/>
  </p:normalViewPr>
  <p:slideViewPr>
    <p:cSldViewPr snapToGrid="0">
      <p:cViewPr>
        <p:scale>
          <a:sx n="82" d="100"/>
          <a:sy n="82" d="100"/>
        </p:scale>
        <p:origin x="18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2.jp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8" name="Google Shape;18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g166b055bf9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7" name="Google Shape;1907;g166b055bf9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3" name="Google Shape;1923;g166b055bf9e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4" name="Google Shape;1924;g166b055bf9e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g14a9c0cadc7_0_174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7" name="Google Shape;1947;g14a9c0cadc7_0_174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7" name="Google Shape;1997;g166b055bf9e_0_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8" name="Google Shape;1998;g166b055bf9e_0_2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g14a9c0cadc7_0_175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6" name="Google Shape;2096;g14a9c0cadc7_0_175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" name="Google Shape;2027;g14a9c0cadc7_0_174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8" name="Google Shape;2028;g14a9c0cadc7_0_174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42850" y="1428633"/>
            <a:ext cx="6258300" cy="169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000" b="1">
                <a:latin typeface="Exo"/>
                <a:ea typeface="Exo"/>
                <a:cs typeface="Exo"/>
                <a:sym typeface="Ex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128200" y="3583688"/>
            <a:ext cx="4887600" cy="440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2910081" y="328606"/>
            <a:ext cx="1180669" cy="249201"/>
            <a:chOff x="3186414" y="611522"/>
            <a:chExt cx="803285" cy="169548"/>
          </a:xfrm>
        </p:grpSpPr>
        <p:sp>
          <p:nvSpPr>
            <p:cNvPr id="12" name="Google Shape;12;p2"/>
            <p:cNvSpPr/>
            <p:nvPr/>
          </p:nvSpPr>
          <p:spPr>
            <a:xfrm>
              <a:off x="3186414" y="611522"/>
              <a:ext cx="803285" cy="169548"/>
            </a:xfrm>
            <a:custGeom>
              <a:avLst/>
              <a:gdLst/>
              <a:ahLst/>
              <a:cxnLst/>
              <a:rect l="l" t="t" r="r" b="b"/>
              <a:pathLst>
                <a:path w="24883" h="5252" extrusionOk="0">
                  <a:moveTo>
                    <a:pt x="2194" y="1"/>
                  </a:moveTo>
                  <a:lnTo>
                    <a:pt x="1" y="2349"/>
                  </a:lnTo>
                  <a:lnTo>
                    <a:pt x="1" y="5252"/>
                  </a:lnTo>
                  <a:lnTo>
                    <a:pt x="24882" y="5252"/>
                  </a:lnTo>
                  <a:lnTo>
                    <a:pt x="24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537618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377" y="0"/>
                    <a:pt x="1" y="377"/>
                    <a:pt x="1" y="842"/>
                  </a:cubicBezTo>
                  <a:cubicBezTo>
                    <a:pt x="1" y="1308"/>
                    <a:pt x="377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456072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400" y="0"/>
                    <a:pt x="1" y="377"/>
                    <a:pt x="1" y="842"/>
                  </a:cubicBezTo>
                  <a:cubicBezTo>
                    <a:pt x="1" y="1308"/>
                    <a:pt x="400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374526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400" y="0"/>
                    <a:pt x="1" y="377"/>
                    <a:pt x="1" y="842"/>
                  </a:cubicBezTo>
                  <a:cubicBezTo>
                    <a:pt x="1" y="1308"/>
                    <a:pt x="400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511146" y="693069"/>
              <a:ext cx="26504" cy="8619"/>
            </a:xfrm>
            <a:custGeom>
              <a:avLst/>
              <a:gdLst/>
              <a:ahLst/>
              <a:cxnLst/>
              <a:rect l="l" t="t" r="r" b="b"/>
              <a:pathLst>
                <a:path w="821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21" y="266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429600" y="693069"/>
              <a:ext cx="26504" cy="8619"/>
            </a:xfrm>
            <a:custGeom>
              <a:avLst/>
              <a:gdLst/>
              <a:ahLst/>
              <a:cxnLst/>
              <a:rect l="l" t="t" r="r" b="b"/>
              <a:pathLst>
                <a:path w="821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21" y="266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589819" y="693069"/>
              <a:ext cx="27214" cy="8619"/>
            </a:xfrm>
            <a:custGeom>
              <a:avLst/>
              <a:gdLst/>
              <a:ahLst/>
              <a:cxnLst/>
              <a:rect l="l" t="t" r="r" b="b"/>
              <a:pathLst>
                <a:path w="843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43" y="266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4913265" y="-366944"/>
            <a:ext cx="819137" cy="1183093"/>
            <a:chOff x="4312241" y="155173"/>
            <a:chExt cx="711736" cy="1027883"/>
          </a:xfrm>
        </p:grpSpPr>
        <p:sp>
          <p:nvSpPr>
            <p:cNvPr id="20" name="Google Shape;20;p2"/>
            <p:cNvSpPr/>
            <p:nvPr/>
          </p:nvSpPr>
          <p:spPr>
            <a:xfrm>
              <a:off x="4714225" y="243176"/>
              <a:ext cx="251803" cy="689522"/>
            </a:xfrm>
            <a:custGeom>
              <a:avLst/>
              <a:gdLst/>
              <a:ahLst/>
              <a:cxnLst/>
              <a:rect l="l" t="t" r="r" b="b"/>
              <a:pathLst>
                <a:path w="7800" h="21359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1359"/>
                  </a:lnTo>
                  <a:lnTo>
                    <a:pt x="267" y="21359"/>
                  </a:lnTo>
                  <a:lnTo>
                    <a:pt x="267" y="7733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948113" y="190942"/>
              <a:ext cx="75864" cy="75154"/>
            </a:xfrm>
            <a:custGeom>
              <a:avLst/>
              <a:gdLst/>
              <a:ahLst/>
              <a:cxnLst/>
              <a:rect l="l" t="t" r="r" b="b"/>
              <a:pathLst>
                <a:path w="2350" h="2328" extrusionOk="0">
                  <a:moveTo>
                    <a:pt x="1175" y="267"/>
                  </a:moveTo>
                  <a:cubicBezTo>
                    <a:pt x="1663" y="267"/>
                    <a:pt x="2061" y="665"/>
                    <a:pt x="2061" y="1175"/>
                  </a:cubicBezTo>
                  <a:cubicBezTo>
                    <a:pt x="2061" y="1662"/>
                    <a:pt x="1663" y="2061"/>
                    <a:pt x="1175" y="2061"/>
                  </a:cubicBezTo>
                  <a:cubicBezTo>
                    <a:pt x="666" y="2061"/>
                    <a:pt x="267" y="1662"/>
                    <a:pt x="267" y="1175"/>
                  </a:cubicBezTo>
                  <a:cubicBezTo>
                    <a:pt x="267" y="665"/>
                    <a:pt x="666" y="267"/>
                    <a:pt x="1175" y="267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10"/>
                    <a:pt x="1" y="1175"/>
                  </a:cubicBezTo>
                  <a:cubicBezTo>
                    <a:pt x="1" y="1818"/>
                    <a:pt x="533" y="2327"/>
                    <a:pt x="1175" y="2327"/>
                  </a:cubicBezTo>
                  <a:cubicBezTo>
                    <a:pt x="1818" y="2327"/>
                    <a:pt x="2349" y="1818"/>
                    <a:pt x="2349" y="1175"/>
                  </a:cubicBezTo>
                  <a:cubicBezTo>
                    <a:pt x="2349" y="510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680619" y="926957"/>
              <a:ext cx="75832" cy="75864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75" y="289"/>
                  </a:moveTo>
                  <a:cubicBezTo>
                    <a:pt x="1662" y="289"/>
                    <a:pt x="2061" y="687"/>
                    <a:pt x="2061" y="1175"/>
                  </a:cubicBezTo>
                  <a:cubicBezTo>
                    <a:pt x="2061" y="1662"/>
                    <a:pt x="1662" y="2061"/>
                    <a:pt x="1175" y="2061"/>
                  </a:cubicBezTo>
                  <a:cubicBezTo>
                    <a:pt x="687" y="2061"/>
                    <a:pt x="288" y="1662"/>
                    <a:pt x="288" y="1175"/>
                  </a:cubicBezTo>
                  <a:cubicBezTo>
                    <a:pt x="288" y="687"/>
                    <a:pt x="687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0" y="532"/>
                    <a:pt x="0" y="1175"/>
                  </a:cubicBezTo>
                  <a:cubicBezTo>
                    <a:pt x="0" y="1817"/>
                    <a:pt x="532" y="2349"/>
                    <a:pt x="1175" y="2349"/>
                  </a:cubicBezTo>
                  <a:cubicBezTo>
                    <a:pt x="1817" y="2349"/>
                    <a:pt x="2349" y="1817"/>
                    <a:pt x="2349" y="1175"/>
                  </a:cubicBezTo>
                  <a:cubicBezTo>
                    <a:pt x="2349" y="532"/>
                    <a:pt x="1817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521110" y="221708"/>
              <a:ext cx="252514" cy="803996"/>
            </a:xfrm>
            <a:custGeom>
              <a:avLst/>
              <a:gdLst/>
              <a:ahLst/>
              <a:cxnLst/>
              <a:rect l="l" t="t" r="r" b="b"/>
              <a:pathLst>
                <a:path w="7822" h="24905" extrusionOk="0">
                  <a:moveTo>
                    <a:pt x="7622" y="0"/>
                  </a:moveTo>
                  <a:lnTo>
                    <a:pt x="1" y="7600"/>
                  </a:lnTo>
                  <a:lnTo>
                    <a:pt x="1" y="24904"/>
                  </a:lnTo>
                  <a:lnTo>
                    <a:pt x="289" y="24904"/>
                  </a:lnTo>
                  <a:lnTo>
                    <a:pt x="289" y="7733"/>
                  </a:lnTo>
                  <a:lnTo>
                    <a:pt x="7822" y="200"/>
                  </a:lnTo>
                  <a:lnTo>
                    <a:pt x="76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754998" y="169507"/>
              <a:ext cx="75864" cy="75121"/>
            </a:xfrm>
            <a:custGeom>
              <a:avLst/>
              <a:gdLst/>
              <a:ahLst/>
              <a:cxnLst/>
              <a:rect l="l" t="t" r="r" b="b"/>
              <a:pathLst>
                <a:path w="2350" h="2327" extrusionOk="0">
                  <a:moveTo>
                    <a:pt x="1175" y="266"/>
                  </a:moveTo>
                  <a:cubicBezTo>
                    <a:pt x="1662" y="266"/>
                    <a:pt x="2083" y="665"/>
                    <a:pt x="2083" y="1174"/>
                  </a:cubicBezTo>
                  <a:cubicBezTo>
                    <a:pt x="2083" y="1662"/>
                    <a:pt x="1662" y="2061"/>
                    <a:pt x="1175" y="2061"/>
                  </a:cubicBezTo>
                  <a:cubicBezTo>
                    <a:pt x="687" y="2061"/>
                    <a:pt x="289" y="1662"/>
                    <a:pt x="289" y="1174"/>
                  </a:cubicBezTo>
                  <a:cubicBezTo>
                    <a:pt x="289" y="665"/>
                    <a:pt x="687" y="266"/>
                    <a:pt x="1175" y="266"/>
                  </a:cubicBezTo>
                  <a:close/>
                  <a:moveTo>
                    <a:pt x="1175" y="0"/>
                  </a:moveTo>
                  <a:cubicBezTo>
                    <a:pt x="532" y="0"/>
                    <a:pt x="1" y="510"/>
                    <a:pt x="1" y="1174"/>
                  </a:cubicBezTo>
                  <a:cubicBezTo>
                    <a:pt x="1" y="1817"/>
                    <a:pt x="532" y="2326"/>
                    <a:pt x="1175" y="2326"/>
                  </a:cubicBezTo>
                  <a:cubicBezTo>
                    <a:pt x="1817" y="2326"/>
                    <a:pt x="2349" y="1817"/>
                    <a:pt x="2349" y="1174"/>
                  </a:cubicBezTo>
                  <a:cubicBezTo>
                    <a:pt x="2349" y="510"/>
                    <a:pt x="1817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488214" y="1019932"/>
              <a:ext cx="75121" cy="75864"/>
            </a:xfrm>
            <a:custGeom>
              <a:avLst/>
              <a:gdLst/>
              <a:ahLst/>
              <a:cxnLst/>
              <a:rect l="l" t="t" r="r" b="b"/>
              <a:pathLst>
                <a:path w="2327" h="2350" extrusionOk="0">
                  <a:moveTo>
                    <a:pt x="1152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61"/>
                    <a:pt x="1152" y="2061"/>
                  </a:cubicBezTo>
                  <a:cubicBezTo>
                    <a:pt x="665" y="2061"/>
                    <a:pt x="266" y="1663"/>
                    <a:pt x="266" y="1175"/>
                  </a:cubicBezTo>
                  <a:cubicBezTo>
                    <a:pt x="266" y="688"/>
                    <a:pt x="665" y="289"/>
                    <a:pt x="1152" y="289"/>
                  </a:cubicBezTo>
                  <a:close/>
                  <a:moveTo>
                    <a:pt x="1152" y="1"/>
                  </a:moveTo>
                  <a:cubicBezTo>
                    <a:pt x="510" y="1"/>
                    <a:pt x="0" y="533"/>
                    <a:pt x="0" y="1175"/>
                  </a:cubicBezTo>
                  <a:cubicBezTo>
                    <a:pt x="0" y="1818"/>
                    <a:pt x="510" y="2349"/>
                    <a:pt x="1152" y="2349"/>
                  </a:cubicBezTo>
                  <a:cubicBezTo>
                    <a:pt x="1817" y="2349"/>
                    <a:pt x="2327" y="1818"/>
                    <a:pt x="2327" y="1175"/>
                  </a:cubicBezTo>
                  <a:cubicBezTo>
                    <a:pt x="2327" y="533"/>
                    <a:pt x="1817" y="1"/>
                    <a:pt x="115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343006" y="208117"/>
              <a:ext cx="251804" cy="906977"/>
            </a:xfrm>
            <a:custGeom>
              <a:avLst/>
              <a:gdLst/>
              <a:ahLst/>
              <a:cxnLst/>
              <a:rect l="l" t="t" r="r" b="b"/>
              <a:pathLst>
                <a:path w="7800" h="28095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8095"/>
                  </a:lnTo>
                  <a:lnTo>
                    <a:pt x="289" y="28095"/>
                  </a:lnTo>
                  <a:lnTo>
                    <a:pt x="289" y="7711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576894" y="155173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84"/>
                    <a:pt x="1175" y="2084"/>
                  </a:cubicBezTo>
                  <a:cubicBezTo>
                    <a:pt x="688" y="2084"/>
                    <a:pt x="267" y="1663"/>
                    <a:pt x="267" y="1175"/>
                  </a:cubicBezTo>
                  <a:cubicBezTo>
                    <a:pt x="267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1" y="533"/>
                    <a:pt x="1" y="1175"/>
                  </a:cubicBezTo>
                  <a:cubicBezTo>
                    <a:pt x="1" y="1818"/>
                    <a:pt x="532" y="2349"/>
                    <a:pt x="1175" y="2349"/>
                  </a:cubicBezTo>
                  <a:cubicBezTo>
                    <a:pt x="1818" y="2349"/>
                    <a:pt x="2349" y="1818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312241" y="1107192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85" y="289"/>
                    <a:pt x="2084" y="688"/>
                    <a:pt x="2084" y="1175"/>
                  </a:cubicBezTo>
                  <a:cubicBezTo>
                    <a:pt x="2084" y="1685"/>
                    <a:pt x="1685" y="2084"/>
                    <a:pt x="1175" y="2084"/>
                  </a:cubicBezTo>
                  <a:cubicBezTo>
                    <a:pt x="688" y="2084"/>
                    <a:pt x="289" y="1685"/>
                    <a:pt x="289" y="1175"/>
                  </a:cubicBezTo>
                  <a:cubicBezTo>
                    <a:pt x="289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40"/>
                    <a:pt x="533" y="2349"/>
                    <a:pt x="1175" y="2349"/>
                  </a:cubicBezTo>
                  <a:cubicBezTo>
                    <a:pt x="1818" y="2349"/>
                    <a:pt x="2349" y="1840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29;p2"/>
          <p:cNvGrpSpPr/>
          <p:nvPr/>
        </p:nvGrpSpPr>
        <p:grpSpPr>
          <a:xfrm>
            <a:off x="6113337" y="393160"/>
            <a:ext cx="399883" cy="381256"/>
            <a:chOff x="6113337" y="393160"/>
            <a:chExt cx="399883" cy="381256"/>
          </a:xfrm>
        </p:grpSpPr>
        <p:sp>
          <p:nvSpPr>
            <p:cNvPr id="30" name="Google Shape;30;p2"/>
            <p:cNvSpPr/>
            <p:nvPr/>
          </p:nvSpPr>
          <p:spPr>
            <a:xfrm>
              <a:off x="6113337" y="393160"/>
              <a:ext cx="399883" cy="381256"/>
            </a:xfrm>
            <a:custGeom>
              <a:avLst/>
              <a:gdLst/>
              <a:ahLst/>
              <a:cxnLst/>
              <a:rect l="l" t="t" r="r" b="b"/>
              <a:pathLst>
                <a:path w="12387" h="11810" extrusionOk="0">
                  <a:moveTo>
                    <a:pt x="5917" y="798"/>
                  </a:moveTo>
                  <a:cubicBezTo>
                    <a:pt x="7224" y="798"/>
                    <a:pt x="8531" y="1285"/>
                    <a:pt x="9528" y="2282"/>
                  </a:cubicBezTo>
                  <a:cubicBezTo>
                    <a:pt x="11522" y="4276"/>
                    <a:pt x="11522" y="7533"/>
                    <a:pt x="9528" y="9527"/>
                  </a:cubicBezTo>
                  <a:cubicBezTo>
                    <a:pt x="8553" y="10480"/>
                    <a:pt x="7268" y="11012"/>
                    <a:pt x="5917" y="11012"/>
                  </a:cubicBezTo>
                  <a:cubicBezTo>
                    <a:pt x="4543" y="11012"/>
                    <a:pt x="3258" y="10480"/>
                    <a:pt x="2283" y="9527"/>
                  </a:cubicBezTo>
                  <a:cubicBezTo>
                    <a:pt x="1330" y="8552"/>
                    <a:pt x="799" y="7267"/>
                    <a:pt x="799" y="5894"/>
                  </a:cubicBezTo>
                  <a:cubicBezTo>
                    <a:pt x="799" y="4542"/>
                    <a:pt x="1330" y="3257"/>
                    <a:pt x="2283" y="2282"/>
                  </a:cubicBezTo>
                  <a:cubicBezTo>
                    <a:pt x="3280" y="1285"/>
                    <a:pt x="4609" y="798"/>
                    <a:pt x="5917" y="798"/>
                  </a:cubicBezTo>
                  <a:close/>
                  <a:moveTo>
                    <a:pt x="5906" y="0"/>
                  </a:moveTo>
                  <a:cubicBezTo>
                    <a:pt x="4393" y="0"/>
                    <a:pt x="2881" y="576"/>
                    <a:pt x="1729" y="1728"/>
                  </a:cubicBezTo>
                  <a:cubicBezTo>
                    <a:pt x="621" y="2836"/>
                    <a:pt x="1" y="4321"/>
                    <a:pt x="1" y="5894"/>
                  </a:cubicBezTo>
                  <a:cubicBezTo>
                    <a:pt x="1" y="7489"/>
                    <a:pt x="621" y="8973"/>
                    <a:pt x="1729" y="10081"/>
                  </a:cubicBezTo>
                  <a:cubicBezTo>
                    <a:pt x="2859" y="11189"/>
                    <a:pt x="4344" y="11809"/>
                    <a:pt x="5917" y="11809"/>
                  </a:cubicBezTo>
                  <a:cubicBezTo>
                    <a:pt x="7490" y="11809"/>
                    <a:pt x="8974" y="11189"/>
                    <a:pt x="10082" y="10081"/>
                  </a:cubicBezTo>
                  <a:cubicBezTo>
                    <a:pt x="12386" y="7777"/>
                    <a:pt x="12386" y="4033"/>
                    <a:pt x="10082" y="1728"/>
                  </a:cubicBezTo>
                  <a:cubicBezTo>
                    <a:pt x="8930" y="576"/>
                    <a:pt x="7418" y="0"/>
                    <a:pt x="5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222775" y="502599"/>
              <a:ext cx="162413" cy="162381"/>
            </a:xfrm>
            <a:custGeom>
              <a:avLst/>
              <a:gdLst/>
              <a:ahLst/>
              <a:cxnLst/>
              <a:rect l="l" t="t" r="r" b="b"/>
              <a:pathLst>
                <a:path w="5031" h="5030" extrusionOk="0">
                  <a:moveTo>
                    <a:pt x="2527" y="0"/>
                  </a:moveTo>
                  <a:cubicBezTo>
                    <a:pt x="1131" y="0"/>
                    <a:pt x="1" y="1130"/>
                    <a:pt x="1" y="2504"/>
                  </a:cubicBezTo>
                  <a:cubicBezTo>
                    <a:pt x="1" y="3900"/>
                    <a:pt x="1131" y="5030"/>
                    <a:pt x="2527" y="5030"/>
                  </a:cubicBezTo>
                  <a:cubicBezTo>
                    <a:pt x="3900" y="5030"/>
                    <a:pt x="5030" y="3900"/>
                    <a:pt x="5030" y="2504"/>
                  </a:cubicBezTo>
                  <a:cubicBezTo>
                    <a:pt x="5030" y="1130"/>
                    <a:pt x="3900" y="0"/>
                    <a:pt x="2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2;p2"/>
          <p:cNvGrpSpPr/>
          <p:nvPr/>
        </p:nvGrpSpPr>
        <p:grpSpPr>
          <a:xfrm>
            <a:off x="8363724" y="112839"/>
            <a:ext cx="878375" cy="275404"/>
            <a:chOff x="8363724" y="112839"/>
            <a:chExt cx="878375" cy="275404"/>
          </a:xfrm>
        </p:grpSpPr>
        <p:grpSp>
          <p:nvGrpSpPr>
            <p:cNvPr id="33" name="Google Shape;33;p2"/>
            <p:cNvGrpSpPr/>
            <p:nvPr/>
          </p:nvGrpSpPr>
          <p:grpSpPr>
            <a:xfrm>
              <a:off x="8363724" y="112839"/>
              <a:ext cx="878375" cy="275404"/>
              <a:chOff x="6611124" y="570039"/>
              <a:chExt cx="878375" cy="275404"/>
            </a:xfrm>
          </p:grpSpPr>
          <p:sp>
            <p:nvSpPr>
              <p:cNvPr id="34" name="Google Shape;34;p2"/>
              <p:cNvSpPr/>
              <p:nvPr/>
            </p:nvSpPr>
            <p:spPr>
              <a:xfrm>
                <a:off x="6675495" y="570039"/>
                <a:ext cx="814003" cy="195309"/>
              </a:xfrm>
              <a:custGeom>
                <a:avLst/>
                <a:gdLst/>
                <a:ahLst/>
                <a:cxnLst/>
                <a:rect l="l" t="t" r="r" b="b"/>
                <a:pathLst>
                  <a:path w="25215" h="6050" extrusionOk="0">
                    <a:moveTo>
                      <a:pt x="5916" y="1"/>
                    </a:moveTo>
                    <a:lnTo>
                      <a:pt x="0" y="5894"/>
                    </a:lnTo>
                    <a:cubicBezTo>
                      <a:pt x="89" y="5938"/>
                      <a:pt x="178" y="5983"/>
                      <a:pt x="244" y="6049"/>
                    </a:cubicBezTo>
                    <a:lnTo>
                      <a:pt x="6027" y="266"/>
                    </a:lnTo>
                    <a:lnTo>
                      <a:pt x="25214" y="266"/>
                    </a:lnTo>
                    <a:lnTo>
                      <a:pt x="2521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611124" y="755310"/>
                <a:ext cx="89423" cy="90133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2792" extrusionOk="0">
                    <a:moveTo>
                      <a:pt x="1374" y="0"/>
                    </a:moveTo>
                    <a:cubicBezTo>
                      <a:pt x="621" y="0"/>
                      <a:pt x="0" y="620"/>
                      <a:pt x="0" y="1396"/>
                    </a:cubicBezTo>
                    <a:cubicBezTo>
                      <a:pt x="0" y="2171"/>
                      <a:pt x="621" y="2792"/>
                      <a:pt x="1374" y="2792"/>
                    </a:cubicBezTo>
                    <a:cubicBezTo>
                      <a:pt x="2149" y="2792"/>
                      <a:pt x="2770" y="2171"/>
                      <a:pt x="2770" y="1396"/>
                    </a:cubicBezTo>
                    <a:cubicBezTo>
                      <a:pt x="2770" y="953"/>
                      <a:pt x="2570" y="576"/>
                      <a:pt x="2238" y="310"/>
                    </a:cubicBezTo>
                    <a:lnTo>
                      <a:pt x="2083" y="487"/>
                    </a:lnTo>
                    <a:lnTo>
                      <a:pt x="1884" y="288"/>
                    </a:lnTo>
                    <a:lnTo>
                      <a:pt x="1994" y="155"/>
                    </a:lnTo>
                    <a:cubicBezTo>
                      <a:pt x="1817" y="66"/>
                      <a:pt x="1596" y="0"/>
                      <a:pt x="13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24512" y="303114"/>
              <a:ext cx="11493" cy="10750"/>
            </a:xfrm>
            <a:custGeom>
              <a:avLst/>
              <a:gdLst/>
              <a:ahLst/>
              <a:cxnLst/>
              <a:rect l="l" t="t" r="r" b="b"/>
              <a:pathLst>
                <a:path w="356" h="333" extrusionOk="0">
                  <a:moveTo>
                    <a:pt x="111" y="0"/>
                  </a:moveTo>
                  <a:lnTo>
                    <a:pt x="1" y="133"/>
                  </a:lnTo>
                  <a:lnTo>
                    <a:pt x="200" y="332"/>
                  </a:lnTo>
                  <a:lnTo>
                    <a:pt x="355" y="155"/>
                  </a:lnTo>
                  <a:cubicBezTo>
                    <a:pt x="289" y="89"/>
                    <a:pt x="200" y="44"/>
                    <a:pt x="111" y="0"/>
                  </a:cubicBezTo>
                  <a:close/>
                </a:path>
              </a:pathLst>
            </a:custGeom>
            <a:solidFill>
              <a:srgbClr val="FF4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37;p2"/>
          <p:cNvGrpSpPr/>
          <p:nvPr/>
        </p:nvGrpSpPr>
        <p:grpSpPr>
          <a:xfrm>
            <a:off x="7615712" y="173347"/>
            <a:ext cx="1626382" cy="472696"/>
            <a:chOff x="7615712" y="156599"/>
            <a:chExt cx="1626382" cy="472696"/>
          </a:xfrm>
        </p:grpSpPr>
        <p:sp>
          <p:nvSpPr>
            <p:cNvPr id="38" name="Google Shape;38;p2"/>
            <p:cNvSpPr/>
            <p:nvPr/>
          </p:nvSpPr>
          <p:spPr>
            <a:xfrm>
              <a:off x="7677781" y="212980"/>
              <a:ext cx="1564313" cy="416315"/>
            </a:xfrm>
            <a:custGeom>
              <a:avLst/>
              <a:gdLst/>
              <a:ahLst/>
              <a:cxnLst/>
              <a:rect l="l" t="t" r="r" b="b"/>
              <a:pathLst>
                <a:path w="48457" h="12896" extrusionOk="0">
                  <a:moveTo>
                    <a:pt x="576" y="0"/>
                  </a:moveTo>
                  <a:cubicBezTo>
                    <a:pt x="421" y="244"/>
                    <a:pt x="222" y="444"/>
                    <a:pt x="0" y="599"/>
                  </a:cubicBezTo>
                  <a:lnTo>
                    <a:pt x="12275" y="12895"/>
                  </a:lnTo>
                  <a:lnTo>
                    <a:pt x="43582" y="12895"/>
                  </a:lnTo>
                  <a:lnTo>
                    <a:pt x="48456" y="8021"/>
                  </a:lnTo>
                  <a:lnTo>
                    <a:pt x="48456" y="6847"/>
                  </a:lnTo>
                  <a:lnTo>
                    <a:pt x="43227" y="12053"/>
                  </a:lnTo>
                  <a:lnTo>
                    <a:pt x="12629" y="12053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615712" y="156599"/>
              <a:ext cx="98010" cy="98720"/>
            </a:xfrm>
            <a:custGeom>
              <a:avLst/>
              <a:gdLst/>
              <a:ahLst/>
              <a:cxnLst/>
              <a:rect l="l" t="t" r="r" b="b"/>
              <a:pathLst>
                <a:path w="3036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20" y="2792"/>
                    <a:pt x="266" y="2216"/>
                    <a:pt x="266" y="1529"/>
                  </a:cubicBezTo>
                  <a:cubicBezTo>
                    <a:pt x="266" y="842"/>
                    <a:pt x="820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1861" y="3058"/>
                    <a:pt x="2193" y="2947"/>
                    <a:pt x="2437" y="2747"/>
                  </a:cubicBezTo>
                  <a:lnTo>
                    <a:pt x="2260" y="2570"/>
                  </a:lnTo>
                  <a:lnTo>
                    <a:pt x="2459" y="2371"/>
                  </a:lnTo>
                  <a:lnTo>
                    <a:pt x="2637" y="2548"/>
                  </a:lnTo>
                  <a:cubicBezTo>
                    <a:pt x="2902" y="2282"/>
                    <a:pt x="3035" y="1928"/>
                    <a:pt x="3035" y="1529"/>
                  </a:cubicBezTo>
                  <a:cubicBezTo>
                    <a:pt x="3035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415196" y="4501971"/>
            <a:ext cx="878357" cy="184270"/>
            <a:chOff x="919039" y="1581426"/>
            <a:chExt cx="600134" cy="125902"/>
          </a:xfrm>
        </p:grpSpPr>
        <p:sp>
          <p:nvSpPr>
            <p:cNvPr id="41" name="Google Shape;41;p2"/>
            <p:cNvSpPr/>
            <p:nvPr/>
          </p:nvSpPr>
          <p:spPr>
            <a:xfrm>
              <a:off x="1393982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7" y="3900"/>
                  </a:lnTo>
                  <a:lnTo>
                    <a:pt x="3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156511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919039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951225" y="1640084"/>
              <a:ext cx="505705" cy="8619"/>
            </a:xfrm>
            <a:custGeom>
              <a:avLst/>
              <a:gdLst/>
              <a:ahLst/>
              <a:cxnLst/>
              <a:rect l="l" t="t" r="r" b="b"/>
              <a:pathLst>
                <a:path w="15665" h="267" extrusionOk="0">
                  <a:moveTo>
                    <a:pt x="0" y="0"/>
                  </a:moveTo>
                  <a:lnTo>
                    <a:pt x="0" y="266"/>
                  </a:lnTo>
                  <a:lnTo>
                    <a:pt x="15665" y="266"/>
                  </a:lnTo>
                  <a:lnTo>
                    <a:pt x="1566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" name="Google Shape;45;p2"/>
          <p:cNvGrpSpPr/>
          <p:nvPr/>
        </p:nvGrpSpPr>
        <p:grpSpPr>
          <a:xfrm>
            <a:off x="-638864" y="1919040"/>
            <a:ext cx="1591472" cy="841159"/>
            <a:chOff x="661553" y="1919040"/>
            <a:chExt cx="1591472" cy="841159"/>
          </a:xfrm>
        </p:grpSpPr>
        <p:sp>
          <p:nvSpPr>
            <p:cNvPr id="46" name="Google Shape;46;p2"/>
            <p:cNvSpPr/>
            <p:nvPr/>
          </p:nvSpPr>
          <p:spPr>
            <a:xfrm>
              <a:off x="661553" y="2267371"/>
              <a:ext cx="1400512" cy="411311"/>
            </a:xfrm>
            <a:custGeom>
              <a:avLst/>
              <a:gdLst/>
              <a:ahLst/>
              <a:cxnLst/>
              <a:rect l="l" t="t" r="r" b="b"/>
              <a:pathLst>
                <a:path w="43383" h="12741" extrusionOk="0">
                  <a:moveTo>
                    <a:pt x="24283" y="0"/>
                  </a:moveTo>
                  <a:lnTo>
                    <a:pt x="19387" y="4897"/>
                  </a:lnTo>
                  <a:lnTo>
                    <a:pt x="2304" y="4897"/>
                  </a:lnTo>
                  <a:lnTo>
                    <a:pt x="0" y="2593"/>
                  </a:lnTo>
                  <a:lnTo>
                    <a:pt x="0" y="2991"/>
                  </a:lnTo>
                  <a:lnTo>
                    <a:pt x="2193" y="5185"/>
                  </a:lnTo>
                  <a:lnTo>
                    <a:pt x="19498" y="5185"/>
                  </a:lnTo>
                  <a:lnTo>
                    <a:pt x="24416" y="266"/>
                  </a:lnTo>
                  <a:lnTo>
                    <a:pt x="30731" y="266"/>
                  </a:lnTo>
                  <a:lnTo>
                    <a:pt x="43183" y="12740"/>
                  </a:lnTo>
                  <a:cubicBezTo>
                    <a:pt x="43249" y="12674"/>
                    <a:pt x="43316" y="12607"/>
                    <a:pt x="43382" y="12541"/>
                  </a:cubicBezTo>
                  <a:lnTo>
                    <a:pt x="3084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61553" y="2117869"/>
              <a:ext cx="1493485" cy="209610"/>
            </a:xfrm>
            <a:custGeom>
              <a:avLst/>
              <a:gdLst/>
              <a:ahLst/>
              <a:cxnLst/>
              <a:rect l="l" t="t" r="r" b="b"/>
              <a:pathLst>
                <a:path w="46263" h="6493" extrusionOk="0">
                  <a:moveTo>
                    <a:pt x="21802" y="1"/>
                  </a:moveTo>
                  <a:lnTo>
                    <a:pt x="15598" y="6204"/>
                  </a:lnTo>
                  <a:lnTo>
                    <a:pt x="4343" y="6204"/>
                  </a:lnTo>
                  <a:lnTo>
                    <a:pt x="0" y="1862"/>
                  </a:lnTo>
                  <a:lnTo>
                    <a:pt x="0" y="2261"/>
                  </a:lnTo>
                  <a:lnTo>
                    <a:pt x="4232" y="6492"/>
                  </a:lnTo>
                  <a:lnTo>
                    <a:pt x="15709" y="6492"/>
                  </a:lnTo>
                  <a:lnTo>
                    <a:pt x="21935" y="267"/>
                  </a:lnTo>
                  <a:lnTo>
                    <a:pt x="46262" y="267"/>
                  </a:lnTo>
                  <a:cubicBezTo>
                    <a:pt x="46262" y="222"/>
                    <a:pt x="46262" y="178"/>
                    <a:pt x="46262" y="134"/>
                  </a:cubicBezTo>
                  <a:cubicBezTo>
                    <a:pt x="46262" y="89"/>
                    <a:pt x="46262" y="45"/>
                    <a:pt x="4626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043446" y="2661479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66"/>
                  </a:moveTo>
                  <a:cubicBezTo>
                    <a:pt x="2216" y="266"/>
                    <a:pt x="2792" y="842"/>
                    <a:pt x="2792" y="1529"/>
                  </a:cubicBezTo>
                  <a:cubicBezTo>
                    <a:pt x="2792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2"/>
                    <a:pt x="842" y="266"/>
                    <a:pt x="1529" y="266"/>
                  </a:cubicBezTo>
                  <a:close/>
                  <a:moveTo>
                    <a:pt x="1529" y="0"/>
                  </a:moveTo>
                  <a:cubicBezTo>
                    <a:pt x="1174" y="0"/>
                    <a:pt x="842" y="133"/>
                    <a:pt x="576" y="333"/>
                  </a:cubicBezTo>
                  <a:lnTo>
                    <a:pt x="731" y="488"/>
                  </a:lnTo>
                  <a:lnTo>
                    <a:pt x="532" y="687"/>
                  </a:lnTo>
                  <a:lnTo>
                    <a:pt x="377" y="532"/>
                  </a:lnTo>
                  <a:cubicBezTo>
                    <a:pt x="155" y="798"/>
                    <a:pt x="0" y="1153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155015" y="2072802"/>
              <a:ext cx="98010" cy="98752"/>
            </a:xfrm>
            <a:custGeom>
              <a:avLst/>
              <a:gdLst/>
              <a:ahLst/>
              <a:cxnLst/>
              <a:rect l="l" t="t" r="r" b="b"/>
              <a:pathLst>
                <a:path w="3036" h="3059" extrusionOk="0">
                  <a:moveTo>
                    <a:pt x="1507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3"/>
                    <a:pt x="1507" y="2793"/>
                  </a:cubicBezTo>
                  <a:cubicBezTo>
                    <a:pt x="820" y="2793"/>
                    <a:pt x="266" y="2216"/>
                    <a:pt x="266" y="1530"/>
                  </a:cubicBezTo>
                  <a:cubicBezTo>
                    <a:pt x="266" y="843"/>
                    <a:pt x="820" y="289"/>
                    <a:pt x="1507" y="289"/>
                  </a:cubicBezTo>
                  <a:close/>
                  <a:moveTo>
                    <a:pt x="1507" y="1"/>
                  </a:moveTo>
                  <a:cubicBezTo>
                    <a:pt x="732" y="1"/>
                    <a:pt x="67" y="621"/>
                    <a:pt x="0" y="1397"/>
                  </a:cubicBezTo>
                  <a:lnTo>
                    <a:pt x="133" y="1397"/>
                  </a:lnTo>
                  <a:lnTo>
                    <a:pt x="133" y="1663"/>
                  </a:lnTo>
                  <a:lnTo>
                    <a:pt x="0" y="1663"/>
                  </a:lnTo>
                  <a:cubicBezTo>
                    <a:pt x="67" y="2460"/>
                    <a:pt x="732" y="3058"/>
                    <a:pt x="1507" y="3058"/>
                  </a:cubicBezTo>
                  <a:cubicBezTo>
                    <a:pt x="2349" y="3058"/>
                    <a:pt x="3036" y="2372"/>
                    <a:pt x="3036" y="1530"/>
                  </a:cubicBezTo>
                  <a:cubicBezTo>
                    <a:pt x="3036" y="688"/>
                    <a:pt x="2349" y="1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155015" y="2117869"/>
              <a:ext cx="4326" cy="8619"/>
            </a:xfrm>
            <a:custGeom>
              <a:avLst/>
              <a:gdLst/>
              <a:ahLst/>
              <a:cxnLst/>
              <a:rect l="l" t="t" r="r" b="b"/>
              <a:pathLst>
                <a:path w="134" h="267" extrusionOk="0">
                  <a:moveTo>
                    <a:pt x="0" y="1"/>
                  </a:moveTo>
                  <a:cubicBezTo>
                    <a:pt x="0" y="45"/>
                    <a:pt x="0" y="89"/>
                    <a:pt x="0" y="134"/>
                  </a:cubicBezTo>
                  <a:cubicBezTo>
                    <a:pt x="0" y="178"/>
                    <a:pt x="0" y="222"/>
                    <a:pt x="0" y="267"/>
                  </a:cubicBezTo>
                  <a:lnTo>
                    <a:pt x="133" y="26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779502" y="1951936"/>
              <a:ext cx="3616" cy="8619"/>
            </a:xfrm>
            <a:custGeom>
              <a:avLst/>
              <a:gdLst/>
              <a:ahLst/>
              <a:cxnLst/>
              <a:rect l="l" t="t" r="r" b="b"/>
              <a:pathLst>
                <a:path w="112" h="267" extrusionOk="0">
                  <a:moveTo>
                    <a:pt x="89" y="0"/>
                  </a:moveTo>
                  <a:cubicBezTo>
                    <a:pt x="67" y="89"/>
                    <a:pt x="23" y="178"/>
                    <a:pt x="0" y="266"/>
                  </a:cubicBezTo>
                  <a:lnTo>
                    <a:pt x="111" y="26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951936" y="1951936"/>
              <a:ext cx="821138" cy="187432"/>
            </a:xfrm>
            <a:custGeom>
              <a:avLst/>
              <a:gdLst/>
              <a:ahLst/>
              <a:cxnLst/>
              <a:rect l="l" t="t" r="r" b="b"/>
              <a:pathLst>
                <a:path w="25436" h="5806" extrusionOk="0">
                  <a:moveTo>
                    <a:pt x="10436" y="0"/>
                  </a:moveTo>
                  <a:lnTo>
                    <a:pt x="4919" y="5539"/>
                  </a:lnTo>
                  <a:lnTo>
                    <a:pt x="0" y="5539"/>
                  </a:lnTo>
                  <a:lnTo>
                    <a:pt x="0" y="5805"/>
                  </a:lnTo>
                  <a:lnTo>
                    <a:pt x="5030" y="5805"/>
                  </a:lnTo>
                  <a:lnTo>
                    <a:pt x="10569" y="266"/>
                  </a:lnTo>
                  <a:lnTo>
                    <a:pt x="25369" y="266"/>
                  </a:lnTo>
                  <a:cubicBezTo>
                    <a:pt x="25369" y="178"/>
                    <a:pt x="25392" y="89"/>
                    <a:pt x="25436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851795" y="2077096"/>
              <a:ext cx="98752" cy="98752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3" y="2792"/>
                    <a:pt x="266" y="2216"/>
                    <a:pt x="266" y="1530"/>
                  </a:cubicBezTo>
                  <a:cubicBezTo>
                    <a:pt x="266" y="843"/>
                    <a:pt x="843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1" y="688"/>
                    <a:pt x="1" y="1530"/>
                  </a:cubicBezTo>
                  <a:cubicBezTo>
                    <a:pt x="1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770205" y="1919040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0"/>
                  </a:moveTo>
                  <a:cubicBezTo>
                    <a:pt x="864" y="0"/>
                    <a:pt x="288" y="421"/>
                    <a:pt x="89" y="1019"/>
                  </a:cubicBezTo>
                  <a:lnTo>
                    <a:pt x="377" y="1019"/>
                  </a:lnTo>
                  <a:cubicBezTo>
                    <a:pt x="576" y="576"/>
                    <a:pt x="1020" y="288"/>
                    <a:pt x="1529" y="288"/>
                  </a:cubicBez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66" y="2216"/>
                    <a:pt x="266" y="1529"/>
                  </a:cubicBezTo>
                  <a:cubicBezTo>
                    <a:pt x="266" y="1440"/>
                    <a:pt x="288" y="1374"/>
                    <a:pt x="288" y="1285"/>
                  </a:cubicBezTo>
                  <a:lnTo>
                    <a:pt x="22" y="1285"/>
                  </a:lnTo>
                  <a:cubicBezTo>
                    <a:pt x="0" y="1374"/>
                    <a:pt x="0" y="1440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770915" y="1951936"/>
              <a:ext cx="11460" cy="8619"/>
            </a:xfrm>
            <a:custGeom>
              <a:avLst/>
              <a:gdLst/>
              <a:ahLst/>
              <a:cxnLst/>
              <a:rect l="l" t="t" r="r" b="b"/>
              <a:pathLst>
                <a:path w="355" h="267" extrusionOk="0">
                  <a:moveTo>
                    <a:pt x="67" y="0"/>
                  </a:moveTo>
                  <a:cubicBezTo>
                    <a:pt x="23" y="89"/>
                    <a:pt x="0" y="178"/>
                    <a:pt x="0" y="266"/>
                  </a:cubicBezTo>
                  <a:lnTo>
                    <a:pt x="266" y="266"/>
                  </a:lnTo>
                  <a:cubicBezTo>
                    <a:pt x="289" y="178"/>
                    <a:pt x="333" y="89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4256903" y="4591772"/>
            <a:ext cx="182798" cy="598473"/>
            <a:chOff x="3638102" y="4583399"/>
            <a:chExt cx="182798" cy="598473"/>
          </a:xfrm>
        </p:grpSpPr>
        <p:sp>
          <p:nvSpPr>
            <p:cNvPr id="57" name="Google Shape;57;p2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59;p2"/>
          <p:cNvGrpSpPr/>
          <p:nvPr/>
        </p:nvGrpSpPr>
        <p:grpSpPr>
          <a:xfrm>
            <a:off x="6769828" y="4744172"/>
            <a:ext cx="182798" cy="598473"/>
            <a:chOff x="3638102" y="4583399"/>
            <a:chExt cx="182798" cy="598473"/>
          </a:xfrm>
        </p:grpSpPr>
        <p:sp>
          <p:nvSpPr>
            <p:cNvPr id="60" name="Google Shape;60;p2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62;p2"/>
          <p:cNvGrpSpPr/>
          <p:nvPr/>
        </p:nvGrpSpPr>
        <p:grpSpPr>
          <a:xfrm>
            <a:off x="8423807" y="2302425"/>
            <a:ext cx="444699" cy="714806"/>
            <a:chOff x="8348444" y="2302425"/>
            <a:chExt cx="444699" cy="714806"/>
          </a:xfrm>
        </p:grpSpPr>
        <p:sp>
          <p:nvSpPr>
            <p:cNvPr id="63" name="Google Shape;63;p2"/>
            <p:cNvSpPr/>
            <p:nvPr/>
          </p:nvSpPr>
          <p:spPr>
            <a:xfrm>
              <a:off x="8348444" y="2302425"/>
              <a:ext cx="368261" cy="714806"/>
            </a:xfrm>
            <a:custGeom>
              <a:avLst/>
              <a:gdLst/>
              <a:ahLst/>
              <a:cxnLst/>
              <a:rect l="l" t="t" r="r" b="b"/>
              <a:pathLst>
                <a:path w="9395" h="18236" extrusionOk="0">
                  <a:moveTo>
                    <a:pt x="4476" y="1"/>
                  </a:moveTo>
                  <a:lnTo>
                    <a:pt x="0" y="4587"/>
                  </a:lnTo>
                  <a:lnTo>
                    <a:pt x="0" y="18235"/>
                  </a:lnTo>
                  <a:lnTo>
                    <a:pt x="9395" y="18235"/>
                  </a:lnTo>
                  <a:lnTo>
                    <a:pt x="93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8652425" y="2518678"/>
              <a:ext cx="140719" cy="38257"/>
            </a:xfrm>
            <a:custGeom>
              <a:avLst/>
              <a:gdLst/>
              <a:ahLst/>
              <a:cxnLst/>
              <a:rect l="l" t="t" r="r" b="b"/>
              <a:pathLst>
                <a:path w="3590" h="976" extrusionOk="0">
                  <a:moveTo>
                    <a:pt x="0" y="1"/>
                  </a:moveTo>
                  <a:lnTo>
                    <a:pt x="0" y="976"/>
                  </a:lnTo>
                  <a:lnTo>
                    <a:pt x="3589" y="976"/>
                  </a:lnTo>
                  <a:lnTo>
                    <a:pt x="3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8652425" y="2645482"/>
              <a:ext cx="140719" cy="38257"/>
            </a:xfrm>
            <a:custGeom>
              <a:avLst/>
              <a:gdLst/>
              <a:ahLst/>
              <a:cxnLst/>
              <a:rect l="l" t="t" r="r" b="b"/>
              <a:pathLst>
                <a:path w="3590" h="976" extrusionOk="0">
                  <a:moveTo>
                    <a:pt x="0" y="1"/>
                  </a:moveTo>
                  <a:lnTo>
                    <a:pt x="0" y="975"/>
                  </a:lnTo>
                  <a:lnTo>
                    <a:pt x="3589" y="975"/>
                  </a:lnTo>
                  <a:lnTo>
                    <a:pt x="3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8652425" y="2772286"/>
              <a:ext cx="140719" cy="37394"/>
            </a:xfrm>
            <a:custGeom>
              <a:avLst/>
              <a:gdLst/>
              <a:ahLst/>
              <a:cxnLst/>
              <a:rect l="l" t="t" r="r" b="b"/>
              <a:pathLst>
                <a:path w="3590" h="954" extrusionOk="0">
                  <a:moveTo>
                    <a:pt x="0" y="0"/>
                  </a:moveTo>
                  <a:lnTo>
                    <a:pt x="0" y="953"/>
                  </a:lnTo>
                  <a:lnTo>
                    <a:pt x="3589" y="953"/>
                  </a:lnTo>
                  <a:lnTo>
                    <a:pt x="3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8652425" y="2899090"/>
              <a:ext cx="140719" cy="37355"/>
            </a:xfrm>
            <a:custGeom>
              <a:avLst/>
              <a:gdLst/>
              <a:ahLst/>
              <a:cxnLst/>
              <a:rect l="l" t="t" r="r" b="b"/>
              <a:pathLst>
                <a:path w="3590" h="953" extrusionOk="0">
                  <a:moveTo>
                    <a:pt x="0" y="0"/>
                  </a:moveTo>
                  <a:lnTo>
                    <a:pt x="0" y="953"/>
                  </a:lnTo>
                  <a:lnTo>
                    <a:pt x="3589" y="953"/>
                  </a:lnTo>
                  <a:lnTo>
                    <a:pt x="3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" name="Google Shape;68;p2"/>
          <p:cNvGrpSpPr/>
          <p:nvPr/>
        </p:nvGrpSpPr>
        <p:grpSpPr>
          <a:xfrm>
            <a:off x="8772496" y="3682006"/>
            <a:ext cx="399902" cy="651901"/>
            <a:chOff x="8772496" y="3715501"/>
            <a:chExt cx="399902" cy="651901"/>
          </a:xfrm>
        </p:grpSpPr>
        <p:sp>
          <p:nvSpPr>
            <p:cNvPr id="69" name="Google Shape;69;p2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71;p2"/>
          <p:cNvGrpSpPr/>
          <p:nvPr/>
        </p:nvGrpSpPr>
        <p:grpSpPr>
          <a:xfrm rot="5400000">
            <a:off x="67035" y="943364"/>
            <a:ext cx="184279" cy="603321"/>
            <a:chOff x="3638102" y="4583399"/>
            <a:chExt cx="182798" cy="598473"/>
          </a:xfrm>
        </p:grpSpPr>
        <p:sp>
          <p:nvSpPr>
            <p:cNvPr id="72" name="Google Shape;72;p2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-606990" y="-177539"/>
            <a:ext cx="3434729" cy="1094377"/>
            <a:chOff x="1035175" y="739350"/>
            <a:chExt cx="2659900" cy="847500"/>
          </a:xfrm>
        </p:grpSpPr>
        <p:sp>
          <p:nvSpPr>
            <p:cNvPr id="75" name="Google Shape;75;p2"/>
            <p:cNvSpPr/>
            <p:nvPr/>
          </p:nvSpPr>
          <p:spPr>
            <a:xfrm>
              <a:off x="1092800" y="1117100"/>
              <a:ext cx="2529150" cy="430400"/>
            </a:xfrm>
            <a:custGeom>
              <a:avLst/>
              <a:gdLst/>
              <a:ahLst/>
              <a:cxnLst/>
              <a:rect l="l" t="t" r="r" b="b"/>
              <a:pathLst>
                <a:path w="101166" h="17216" extrusionOk="0">
                  <a:moveTo>
                    <a:pt x="55613" y="1"/>
                  </a:moveTo>
                  <a:lnTo>
                    <a:pt x="49054" y="6559"/>
                  </a:lnTo>
                  <a:lnTo>
                    <a:pt x="5960" y="6559"/>
                  </a:lnTo>
                  <a:lnTo>
                    <a:pt x="0" y="12497"/>
                  </a:lnTo>
                  <a:lnTo>
                    <a:pt x="200" y="12696"/>
                  </a:lnTo>
                  <a:lnTo>
                    <a:pt x="6071" y="6825"/>
                  </a:lnTo>
                  <a:lnTo>
                    <a:pt x="49165" y="6825"/>
                  </a:lnTo>
                  <a:lnTo>
                    <a:pt x="55723" y="289"/>
                  </a:lnTo>
                  <a:lnTo>
                    <a:pt x="63589" y="289"/>
                  </a:lnTo>
                  <a:lnTo>
                    <a:pt x="80516" y="17216"/>
                  </a:lnTo>
                  <a:lnTo>
                    <a:pt x="101166" y="17216"/>
                  </a:lnTo>
                  <a:lnTo>
                    <a:pt x="101166" y="16928"/>
                  </a:lnTo>
                  <a:lnTo>
                    <a:pt x="80627" y="16928"/>
                  </a:lnTo>
                  <a:lnTo>
                    <a:pt x="63700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035175" y="1417725"/>
              <a:ext cx="83675" cy="76600"/>
            </a:xfrm>
            <a:custGeom>
              <a:avLst/>
              <a:gdLst/>
              <a:ahLst/>
              <a:cxnLst/>
              <a:rect l="l" t="t" r="r" b="b"/>
              <a:pathLst>
                <a:path w="3347" h="3064" extrusionOk="0">
                  <a:moveTo>
                    <a:pt x="1663" y="283"/>
                  </a:moveTo>
                  <a:cubicBezTo>
                    <a:pt x="1984" y="283"/>
                    <a:pt x="2305" y="405"/>
                    <a:pt x="2549" y="649"/>
                  </a:cubicBezTo>
                  <a:cubicBezTo>
                    <a:pt x="3036" y="1136"/>
                    <a:pt x="3036" y="1934"/>
                    <a:pt x="2549" y="2421"/>
                  </a:cubicBezTo>
                  <a:cubicBezTo>
                    <a:pt x="2305" y="2665"/>
                    <a:pt x="1984" y="2787"/>
                    <a:pt x="1663" y="2787"/>
                  </a:cubicBezTo>
                  <a:cubicBezTo>
                    <a:pt x="1341" y="2787"/>
                    <a:pt x="1020" y="2665"/>
                    <a:pt x="776" y="2421"/>
                  </a:cubicBezTo>
                  <a:cubicBezTo>
                    <a:pt x="289" y="1934"/>
                    <a:pt x="289" y="1136"/>
                    <a:pt x="776" y="649"/>
                  </a:cubicBezTo>
                  <a:cubicBezTo>
                    <a:pt x="1020" y="405"/>
                    <a:pt x="1341" y="283"/>
                    <a:pt x="1663" y="283"/>
                  </a:cubicBezTo>
                  <a:close/>
                  <a:moveTo>
                    <a:pt x="1674" y="1"/>
                  </a:moveTo>
                  <a:cubicBezTo>
                    <a:pt x="1286" y="1"/>
                    <a:pt x="898" y="150"/>
                    <a:pt x="599" y="450"/>
                  </a:cubicBezTo>
                  <a:cubicBezTo>
                    <a:pt x="1" y="1048"/>
                    <a:pt x="1" y="2023"/>
                    <a:pt x="599" y="2621"/>
                  </a:cubicBezTo>
                  <a:cubicBezTo>
                    <a:pt x="887" y="2909"/>
                    <a:pt x="1286" y="3064"/>
                    <a:pt x="1663" y="3064"/>
                  </a:cubicBezTo>
                  <a:cubicBezTo>
                    <a:pt x="2061" y="3064"/>
                    <a:pt x="2460" y="2909"/>
                    <a:pt x="2748" y="2621"/>
                  </a:cubicBezTo>
                  <a:cubicBezTo>
                    <a:pt x="3347" y="2023"/>
                    <a:pt x="3347" y="1048"/>
                    <a:pt x="2748" y="450"/>
                  </a:cubicBezTo>
                  <a:cubicBezTo>
                    <a:pt x="2449" y="150"/>
                    <a:pt x="2061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611400" y="1510225"/>
              <a:ext cx="83675" cy="76625"/>
            </a:xfrm>
            <a:custGeom>
              <a:avLst/>
              <a:gdLst/>
              <a:ahLst/>
              <a:cxnLst/>
              <a:rect l="l" t="t" r="r" b="b"/>
              <a:pathLst>
                <a:path w="3347" h="3065" extrusionOk="0">
                  <a:moveTo>
                    <a:pt x="1663" y="283"/>
                  </a:moveTo>
                  <a:cubicBezTo>
                    <a:pt x="1984" y="283"/>
                    <a:pt x="2305" y="405"/>
                    <a:pt x="2549" y="649"/>
                  </a:cubicBezTo>
                  <a:cubicBezTo>
                    <a:pt x="3036" y="1136"/>
                    <a:pt x="3036" y="1934"/>
                    <a:pt x="2549" y="2422"/>
                  </a:cubicBezTo>
                  <a:cubicBezTo>
                    <a:pt x="2305" y="2665"/>
                    <a:pt x="1984" y="2787"/>
                    <a:pt x="1663" y="2787"/>
                  </a:cubicBezTo>
                  <a:cubicBezTo>
                    <a:pt x="1341" y="2787"/>
                    <a:pt x="1020" y="2665"/>
                    <a:pt x="776" y="2422"/>
                  </a:cubicBezTo>
                  <a:cubicBezTo>
                    <a:pt x="311" y="1934"/>
                    <a:pt x="311" y="1136"/>
                    <a:pt x="776" y="649"/>
                  </a:cubicBezTo>
                  <a:cubicBezTo>
                    <a:pt x="1020" y="405"/>
                    <a:pt x="1341" y="283"/>
                    <a:pt x="1663" y="283"/>
                  </a:cubicBezTo>
                  <a:close/>
                  <a:moveTo>
                    <a:pt x="1674" y="1"/>
                  </a:moveTo>
                  <a:cubicBezTo>
                    <a:pt x="1286" y="1"/>
                    <a:pt x="898" y="151"/>
                    <a:pt x="599" y="450"/>
                  </a:cubicBezTo>
                  <a:cubicBezTo>
                    <a:pt x="1" y="1048"/>
                    <a:pt x="1" y="2023"/>
                    <a:pt x="599" y="2599"/>
                  </a:cubicBezTo>
                  <a:cubicBezTo>
                    <a:pt x="887" y="2909"/>
                    <a:pt x="1286" y="3064"/>
                    <a:pt x="1663" y="3064"/>
                  </a:cubicBezTo>
                  <a:cubicBezTo>
                    <a:pt x="2062" y="3064"/>
                    <a:pt x="2460" y="2909"/>
                    <a:pt x="2748" y="2599"/>
                  </a:cubicBezTo>
                  <a:cubicBezTo>
                    <a:pt x="3347" y="2023"/>
                    <a:pt x="3347" y="1048"/>
                    <a:pt x="2748" y="450"/>
                  </a:cubicBezTo>
                  <a:cubicBezTo>
                    <a:pt x="2449" y="151"/>
                    <a:pt x="2062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509875" y="739350"/>
              <a:ext cx="638125" cy="396600"/>
            </a:xfrm>
            <a:custGeom>
              <a:avLst/>
              <a:gdLst/>
              <a:ahLst/>
              <a:cxnLst/>
              <a:rect l="l" t="t" r="r" b="b"/>
              <a:pathLst>
                <a:path w="25525" h="15864" extrusionOk="0">
                  <a:moveTo>
                    <a:pt x="1" y="0"/>
                  </a:moveTo>
                  <a:lnTo>
                    <a:pt x="1" y="5650"/>
                  </a:lnTo>
                  <a:lnTo>
                    <a:pt x="10237" y="15864"/>
                  </a:lnTo>
                  <a:lnTo>
                    <a:pt x="25525" y="15864"/>
                  </a:lnTo>
                  <a:lnTo>
                    <a:pt x="25525" y="15576"/>
                  </a:lnTo>
                  <a:lnTo>
                    <a:pt x="10348" y="15576"/>
                  </a:lnTo>
                  <a:lnTo>
                    <a:pt x="289" y="5539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2140225" y="1087600"/>
              <a:ext cx="83675" cy="76050"/>
            </a:xfrm>
            <a:custGeom>
              <a:avLst/>
              <a:gdLst/>
              <a:ahLst/>
              <a:cxnLst/>
              <a:rect l="l" t="t" r="r" b="b"/>
              <a:pathLst>
                <a:path w="3347" h="3042" extrusionOk="0">
                  <a:moveTo>
                    <a:pt x="1663" y="272"/>
                  </a:moveTo>
                  <a:cubicBezTo>
                    <a:pt x="1995" y="272"/>
                    <a:pt x="2305" y="405"/>
                    <a:pt x="2549" y="649"/>
                  </a:cubicBezTo>
                  <a:cubicBezTo>
                    <a:pt x="3036" y="1136"/>
                    <a:pt x="3036" y="1912"/>
                    <a:pt x="2549" y="2399"/>
                  </a:cubicBezTo>
                  <a:cubicBezTo>
                    <a:pt x="2305" y="2643"/>
                    <a:pt x="1984" y="2765"/>
                    <a:pt x="1663" y="2765"/>
                  </a:cubicBezTo>
                  <a:cubicBezTo>
                    <a:pt x="1341" y="2765"/>
                    <a:pt x="1020" y="2643"/>
                    <a:pt x="776" y="2399"/>
                  </a:cubicBezTo>
                  <a:cubicBezTo>
                    <a:pt x="289" y="1912"/>
                    <a:pt x="289" y="1136"/>
                    <a:pt x="776" y="649"/>
                  </a:cubicBezTo>
                  <a:cubicBezTo>
                    <a:pt x="1020" y="405"/>
                    <a:pt x="1352" y="272"/>
                    <a:pt x="1663" y="272"/>
                  </a:cubicBezTo>
                  <a:close/>
                  <a:moveTo>
                    <a:pt x="1674" y="1"/>
                  </a:moveTo>
                  <a:cubicBezTo>
                    <a:pt x="1286" y="1"/>
                    <a:pt x="898" y="150"/>
                    <a:pt x="599" y="449"/>
                  </a:cubicBezTo>
                  <a:cubicBezTo>
                    <a:pt x="1" y="1048"/>
                    <a:pt x="1" y="2000"/>
                    <a:pt x="599" y="2599"/>
                  </a:cubicBezTo>
                  <a:cubicBezTo>
                    <a:pt x="887" y="2909"/>
                    <a:pt x="1286" y="3042"/>
                    <a:pt x="1663" y="3042"/>
                  </a:cubicBezTo>
                  <a:cubicBezTo>
                    <a:pt x="2061" y="3042"/>
                    <a:pt x="2460" y="2909"/>
                    <a:pt x="2748" y="2599"/>
                  </a:cubicBezTo>
                  <a:cubicBezTo>
                    <a:pt x="3346" y="2000"/>
                    <a:pt x="3346" y="1048"/>
                    <a:pt x="2748" y="449"/>
                  </a:cubicBezTo>
                  <a:cubicBezTo>
                    <a:pt x="2449" y="150"/>
                    <a:pt x="2061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" name="Google Shape;80;p2"/>
          <p:cNvGrpSpPr/>
          <p:nvPr/>
        </p:nvGrpSpPr>
        <p:grpSpPr>
          <a:xfrm>
            <a:off x="7460504" y="4636145"/>
            <a:ext cx="882614" cy="184274"/>
            <a:chOff x="7460504" y="4636145"/>
            <a:chExt cx="882614" cy="184274"/>
          </a:xfrm>
        </p:grpSpPr>
        <p:sp>
          <p:nvSpPr>
            <p:cNvPr id="81" name="Google Shape;81;p2"/>
            <p:cNvSpPr/>
            <p:nvPr/>
          </p:nvSpPr>
          <p:spPr>
            <a:xfrm>
              <a:off x="8158777" y="4636145"/>
              <a:ext cx="184341" cy="184274"/>
            </a:xfrm>
            <a:custGeom>
              <a:avLst/>
              <a:gdLst/>
              <a:ahLst/>
              <a:cxnLst/>
              <a:rect l="l" t="t" r="r" b="b"/>
              <a:pathLst>
                <a:path w="2749" h="2748" extrusionOk="0">
                  <a:moveTo>
                    <a:pt x="1374" y="0"/>
                  </a:moveTo>
                  <a:cubicBezTo>
                    <a:pt x="621" y="0"/>
                    <a:pt x="1" y="621"/>
                    <a:pt x="1" y="1374"/>
                  </a:cubicBezTo>
                  <a:cubicBezTo>
                    <a:pt x="1" y="2127"/>
                    <a:pt x="621" y="2748"/>
                    <a:pt x="1374" y="2748"/>
                  </a:cubicBezTo>
                  <a:cubicBezTo>
                    <a:pt x="2128" y="2748"/>
                    <a:pt x="2748" y="2127"/>
                    <a:pt x="2748" y="1374"/>
                  </a:cubicBezTo>
                  <a:cubicBezTo>
                    <a:pt x="2748" y="621"/>
                    <a:pt x="2128" y="0"/>
                    <a:pt x="13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7820068" y="4636145"/>
              <a:ext cx="182799" cy="184274"/>
            </a:xfrm>
            <a:custGeom>
              <a:avLst/>
              <a:gdLst/>
              <a:ahLst/>
              <a:cxnLst/>
              <a:rect l="l" t="t" r="r" b="b"/>
              <a:pathLst>
                <a:path w="2726" h="2748" extrusionOk="0">
                  <a:moveTo>
                    <a:pt x="1352" y="0"/>
                  </a:moveTo>
                  <a:cubicBezTo>
                    <a:pt x="598" y="0"/>
                    <a:pt x="0" y="621"/>
                    <a:pt x="0" y="1374"/>
                  </a:cubicBezTo>
                  <a:cubicBezTo>
                    <a:pt x="0" y="2127"/>
                    <a:pt x="598" y="2748"/>
                    <a:pt x="1352" y="2748"/>
                  </a:cubicBezTo>
                  <a:cubicBezTo>
                    <a:pt x="2105" y="2748"/>
                    <a:pt x="2725" y="2127"/>
                    <a:pt x="2725" y="1374"/>
                  </a:cubicBezTo>
                  <a:cubicBezTo>
                    <a:pt x="2725" y="621"/>
                    <a:pt x="2105" y="0"/>
                    <a:pt x="1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7460504" y="4636145"/>
              <a:ext cx="184274" cy="184274"/>
            </a:xfrm>
            <a:custGeom>
              <a:avLst/>
              <a:gdLst/>
              <a:ahLst/>
              <a:cxnLst/>
              <a:rect l="l" t="t" r="r" b="b"/>
              <a:pathLst>
                <a:path w="2748" h="2748" extrusionOk="0">
                  <a:moveTo>
                    <a:pt x="1374" y="0"/>
                  </a:moveTo>
                  <a:cubicBezTo>
                    <a:pt x="621" y="0"/>
                    <a:pt x="0" y="621"/>
                    <a:pt x="0" y="1374"/>
                  </a:cubicBezTo>
                  <a:cubicBezTo>
                    <a:pt x="0" y="2127"/>
                    <a:pt x="621" y="2748"/>
                    <a:pt x="1374" y="2748"/>
                  </a:cubicBezTo>
                  <a:cubicBezTo>
                    <a:pt x="2127" y="2748"/>
                    <a:pt x="2748" y="2127"/>
                    <a:pt x="2748" y="1374"/>
                  </a:cubicBezTo>
                  <a:cubicBezTo>
                    <a:pt x="2748" y="621"/>
                    <a:pt x="2127" y="0"/>
                    <a:pt x="13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11"/>
          <p:cNvSpPr txBox="1">
            <a:spLocks noGrp="1"/>
          </p:cNvSpPr>
          <p:nvPr>
            <p:ph type="title" hasCustomPrompt="1"/>
          </p:nvPr>
        </p:nvSpPr>
        <p:spPr>
          <a:xfrm>
            <a:off x="1769550" y="1447004"/>
            <a:ext cx="5604900" cy="152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r>
              <a:t>xx%</a:t>
            </a:r>
          </a:p>
        </p:txBody>
      </p:sp>
      <p:sp>
        <p:nvSpPr>
          <p:cNvPr id="662" name="Google Shape;662;p11"/>
          <p:cNvSpPr txBox="1">
            <a:spLocks noGrp="1"/>
          </p:cNvSpPr>
          <p:nvPr>
            <p:ph type="subTitle" idx="1"/>
          </p:nvPr>
        </p:nvSpPr>
        <p:spPr>
          <a:xfrm>
            <a:off x="1769550" y="3484096"/>
            <a:ext cx="5604900" cy="448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663" name="Google Shape;663;p11"/>
          <p:cNvGrpSpPr/>
          <p:nvPr/>
        </p:nvGrpSpPr>
        <p:grpSpPr>
          <a:xfrm>
            <a:off x="4969684" y="404806"/>
            <a:ext cx="1180669" cy="249201"/>
            <a:chOff x="3186414" y="611522"/>
            <a:chExt cx="803285" cy="169548"/>
          </a:xfrm>
        </p:grpSpPr>
        <p:sp>
          <p:nvSpPr>
            <p:cNvPr id="664" name="Google Shape;664;p11"/>
            <p:cNvSpPr/>
            <p:nvPr/>
          </p:nvSpPr>
          <p:spPr>
            <a:xfrm>
              <a:off x="3186414" y="611522"/>
              <a:ext cx="803285" cy="169548"/>
            </a:xfrm>
            <a:custGeom>
              <a:avLst/>
              <a:gdLst/>
              <a:ahLst/>
              <a:cxnLst/>
              <a:rect l="l" t="t" r="r" b="b"/>
              <a:pathLst>
                <a:path w="24883" h="5252" extrusionOk="0">
                  <a:moveTo>
                    <a:pt x="2194" y="1"/>
                  </a:moveTo>
                  <a:lnTo>
                    <a:pt x="1" y="2349"/>
                  </a:lnTo>
                  <a:lnTo>
                    <a:pt x="1" y="5252"/>
                  </a:lnTo>
                  <a:lnTo>
                    <a:pt x="24882" y="5252"/>
                  </a:lnTo>
                  <a:lnTo>
                    <a:pt x="24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1"/>
            <p:cNvSpPr/>
            <p:nvPr/>
          </p:nvSpPr>
          <p:spPr>
            <a:xfrm>
              <a:off x="3537618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377" y="0"/>
                    <a:pt x="1" y="377"/>
                    <a:pt x="1" y="842"/>
                  </a:cubicBezTo>
                  <a:cubicBezTo>
                    <a:pt x="1" y="1308"/>
                    <a:pt x="377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1"/>
            <p:cNvSpPr/>
            <p:nvPr/>
          </p:nvSpPr>
          <p:spPr>
            <a:xfrm>
              <a:off x="3456072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400" y="0"/>
                    <a:pt x="1" y="377"/>
                    <a:pt x="1" y="842"/>
                  </a:cubicBezTo>
                  <a:cubicBezTo>
                    <a:pt x="1" y="1308"/>
                    <a:pt x="400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1"/>
            <p:cNvSpPr/>
            <p:nvPr/>
          </p:nvSpPr>
          <p:spPr>
            <a:xfrm>
              <a:off x="3374526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400" y="0"/>
                    <a:pt x="1" y="377"/>
                    <a:pt x="1" y="842"/>
                  </a:cubicBezTo>
                  <a:cubicBezTo>
                    <a:pt x="1" y="1308"/>
                    <a:pt x="400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1"/>
            <p:cNvSpPr/>
            <p:nvPr/>
          </p:nvSpPr>
          <p:spPr>
            <a:xfrm>
              <a:off x="3511146" y="693069"/>
              <a:ext cx="26504" cy="8619"/>
            </a:xfrm>
            <a:custGeom>
              <a:avLst/>
              <a:gdLst/>
              <a:ahLst/>
              <a:cxnLst/>
              <a:rect l="l" t="t" r="r" b="b"/>
              <a:pathLst>
                <a:path w="821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21" y="266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1"/>
            <p:cNvSpPr/>
            <p:nvPr/>
          </p:nvSpPr>
          <p:spPr>
            <a:xfrm>
              <a:off x="3429600" y="693069"/>
              <a:ext cx="26504" cy="8619"/>
            </a:xfrm>
            <a:custGeom>
              <a:avLst/>
              <a:gdLst/>
              <a:ahLst/>
              <a:cxnLst/>
              <a:rect l="l" t="t" r="r" b="b"/>
              <a:pathLst>
                <a:path w="821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21" y="266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1"/>
            <p:cNvSpPr/>
            <p:nvPr/>
          </p:nvSpPr>
          <p:spPr>
            <a:xfrm>
              <a:off x="3589819" y="693069"/>
              <a:ext cx="27214" cy="8619"/>
            </a:xfrm>
            <a:custGeom>
              <a:avLst/>
              <a:gdLst/>
              <a:ahLst/>
              <a:cxnLst/>
              <a:rect l="l" t="t" r="r" b="b"/>
              <a:pathLst>
                <a:path w="843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43" y="266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" name="Google Shape;671;p11"/>
          <p:cNvGrpSpPr/>
          <p:nvPr/>
        </p:nvGrpSpPr>
        <p:grpSpPr>
          <a:xfrm flipH="1">
            <a:off x="3404232" y="-290744"/>
            <a:ext cx="819137" cy="1183093"/>
            <a:chOff x="4312241" y="155173"/>
            <a:chExt cx="711736" cy="1027883"/>
          </a:xfrm>
        </p:grpSpPr>
        <p:sp>
          <p:nvSpPr>
            <p:cNvPr id="672" name="Google Shape;672;p11"/>
            <p:cNvSpPr/>
            <p:nvPr/>
          </p:nvSpPr>
          <p:spPr>
            <a:xfrm>
              <a:off x="4714225" y="243176"/>
              <a:ext cx="251803" cy="689522"/>
            </a:xfrm>
            <a:custGeom>
              <a:avLst/>
              <a:gdLst/>
              <a:ahLst/>
              <a:cxnLst/>
              <a:rect l="l" t="t" r="r" b="b"/>
              <a:pathLst>
                <a:path w="7800" h="21359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1359"/>
                  </a:lnTo>
                  <a:lnTo>
                    <a:pt x="267" y="21359"/>
                  </a:lnTo>
                  <a:lnTo>
                    <a:pt x="267" y="7733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1"/>
            <p:cNvSpPr/>
            <p:nvPr/>
          </p:nvSpPr>
          <p:spPr>
            <a:xfrm>
              <a:off x="4948113" y="190942"/>
              <a:ext cx="75864" cy="75154"/>
            </a:xfrm>
            <a:custGeom>
              <a:avLst/>
              <a:gdLst/>
              <a:ahLst/>
              <a:cxnLst/>
              <a:rect l="l" t="t" r="r" b="b"/>
              <a:pathLst>
                <a:path w="2350" h="2328" extrusionOk="0">
                  <a:moveTo>
                    <a:pt x="1175" y="267"/>
                  </a:moveTo>
                  <a:cubicBezTo>
                    <a:pt x="1663" y="267"/>
                    <a:pt x="2061" y="665"/>
                    <a:pt x="2061" y="1175"/>
                  </a:cubicBezTo>
                  <a:cubicBezTo>
                    <a:pt x="2061" y="1662"/>
                    <a:pt x="1663" y="2061"/>
                    <a:pt x="1175" y="2061"/>
                  </a:cubicBezTo>
                  <a:cubicBezTo>
                    <a:pt x="666" y="2061"/>
                    <a:pt x="267" y="1662"/>
                    <a:pt x="267" y="1175"/>
                  </a:cubicBezTo>
                  <a:cubicBezTo>
                    <a:pt x="267" y="665"/>
                    <a:pt x="666" y="267"/>
                    <a:pt x="1175" y="267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10"/>
                    <a:pt x="1" y="1175"/>
                  </a:cubicBezTo>
                  <a:cubicBezTo>
                    <a:pt x="1" y="1818"/>
                    <a:pt x="533" y="2327"/>
                    <a:pt x="1175" y="2327"/>
                  </a:cubicBezTo>
                  <a:cubicBezTo>
                    <a:pt x="1818" y="2327"/>
                    <a:pt x="2349" y="1818"/>
                    <a:pt x="2349" y="1175"/>
                  </a:cubicBezTo>
                  <a:cubicBezTo>
                    <a:pt x="2349" y="510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1"/>
            <p:cNvSpPr/>
            <p:nvPr/>
          </p:nvSpPr>
          <p:spPr>
            <a:xfrm>
              <a:off x="4680619" y="926957"/>
              <a:ext cx="75832" cy="75864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75" y="289"/>
                  </a:moveTo>
                  <a:cubicBezTo>
                    <a:pt x="1662" y="289"/>
                    <a:pt x="2061" y="687"/>
                    <a:pt x="2061" y="1175"/>
                  </a:cubicBezTo>
                  <a:cubicBezTo>
                    <a:pt x="2061" y="1662"/>
                    <a:pt x="1662" y="2061"/>
                    <a:pt x="1175" y="2061"/>
                  </a:cubicBezTo>
                  <a:cubicBezTo>
                    <a:pt x="687" y="2061"/>
                    <a:pt x="288" y="1662"/>
                    <a:pt x="288" y="1175"/>
                  </a:cubicBezTo>
                  <a:cubicBezTo>
                    <a:pt x="288" y="687"/>
                    <a:pt x="687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0" y="532"/>
                    <a:pt x="0" y="1175"/>
                  </a:cubicBezTo>
                  <a:cubicBezTo>
                    <a:pt x="0" y="1817"/>
                    <a:pt x="532" y="2349"/>
                    <a:pt x="1175" y="2349"/>
                  </a:cubicBezTo>
                  <a:cubicBezTo>
                    <a:pt x="1817" y="2349"/>
                    <a:pt x="2349" y="1817"/>
                    <a:pt x="2349" y="1175"/>
                  </a:cubicBezTo>
                  <a:cubicBezTo>
                    <a:pt x="2349" y="532"/>
                    <a:pt x="1817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1"/>
            <p:cNvSpPr/>
            <p:nvPr/>
          </p:nvSpPr>
          <p:spPr>
            <a:xfrm>
              <a:off x="4521110" y="221708"/>
              <a:ext cx="252514" cy="803996"/>
            </a:xfrm>
            <a:custGeom>
              <a:avLst/>
              <a:gdLst/>
              <a:ahLst/>
              <a:cxnLst/>
              <a:rect l="l" t="t" r="r" b="b"/>
              <a:pathLst>
                <a:path w="7822" h="24905" extrusionOk="0">
                  <a:moveTo>
                    <a:pt x="7622" y="0"/>
                  </a:moveTo>
                  <a:lnTo>
                    <a:pt x="1" y="7600"/>
                  </a:lnTo>
                  <a:lnTo>
                    <a:pt x="1" y="24904"/>
                  </a:lnTo>
                  <a:lnTo>
                    <a:pt x="289" y="24904"/>
                  </a:lnTo>
                  <a:lnTo>
                    <a:pt x="289" y="7733"/>
                  </a:lnTo>
                  <a:lnTo>
                    <a:pt x="7822" y="200"/>
                  </a:lnTo>
                  <a:lnTo>
                    <a:pt x="76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1"/>
            <p:cNvSpPr/>
            <p:nvPr/>
          </p:nvSpPr>
          <p:spPr>
            <a:xfrm>
              <a:off x="4754998" y="169507"/>
              <a:ext cx="75864" cy="75121"/>
            </a:xfrm>
            <a:custGeom>
              <a:avLst/>
              <a:gdLst/>
              <a:ahLst/>
              <a:cxnLst/>
              <a:rect l="l" t="t" r="r" b="b"/>
              <a:pathLst>
                <a:path w="2350" h="2327" extrusionOk="0">
                  <a:moveTo>
                    <a:pt x="1175" y="266"/>
                  </a:moveTo>
                  <a:cubicBezTo>
                    <a:pt x="1662" y="266"/>
                    <a:pt x="2083" y="665"/>
                    <a:pt x="2083" y="1174"/>
                  </a:cubicBezTo>
                  <a:cubicBezTo>
                    <a:pt x="2083" y="1662"/>
                    <a:pt x="1662" y="2061"/>
                    <a:pt x="1175" y="2061"/>
                  </a:cubicBezTo>
                  <a:cubicBezTo>
                    <a:pt x="687" y="2061"/>
                    <a:pt x="289" y="1662"/>
                    <a:pt x="289" y="1174"/>
                  </a:cubicBezTo>
                  <a:cubicBezTo>
                    <a:pt x="289" y="665"/>
                    <a:pt x="687" y="266"/>
                    <a:pt x="1175" y="266"/>
                  </a:cubicBezTo>
                  <a:close/>
                  <a:moveTo>
                    <a:pt x="1175" y="0"/>
                  </a:moveTo>
                  <a:cubicBezTo>
                    <a:pt x="532" y="0"/>
                    <a:pt x="1" y="510"/>
                    <a:pt x="1" y="1174"/>
                  </a:cubicBezTo>
                  <a:cubicBezTo>
                    <a:pt x="1" y="1817"/>
                    <a:pt x="532" y="2326"/>
                    <a:pt x="1175" y="2326"/>
                  </a:cubicBezTo>
                  <a:cubicBezTo>
                    <a:pt x="1817" y="2326"/>
                    <a:pt x="2349" y="1817"/>
                    <a:pt x="2349" y="1174"/>
                  </a:cubicBezTo>
                  <a:cubicBezTo>
                    <a:pt x="2349" y="510"/>
                    <a:pt x="1817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1"/>
            <p:cNvSpPr/>
            <p:nvPr/>
          </p:nvSpPr>
          <p:spPr>
            <a:xfrm>
              <a:off x="4488214" y="1019932"/>
              <a:ext cx="75121" cy="75864"/>
            </a:xfrm>
            <a:custGeom>
              <a:avLst/>
              <a:gdLst/>
              <a:ahLst/>
              <a:cxnLst/>
              <a:rect l="l" t="t" r="r" b="b"/>
              <a:pathLst>
                <a:path w="2327" h="2350" extrusionOk="0">
                  <a:moveTo>
                    <a:pt x="1152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61"/>
                    <a:pt x="1152" y="2061"/>
                  </a:cubicBezTo>
                  <a:cubicBezTo>
                    <a:pt x="665" y="2061"/>
                    <a:pt x="266" y="1663"/>
                    <a:pt x="266" y="1175"/>
                  </a:cubicBezTo>
                  <a:cubicBezTo>
                    <a:pt x="266" y="688"/>
                    <a:pt x="665" y="289"/>
                    <a:pt x="1152" y="289"/>
                  </a:cubicBezTo>
                  <a:close/>
                  <a:moveTo>
                    <a:pt x="1152" y="1"/>
                  </a:moveTo>
                  <a:cubicBezTo>
                    <a:pt x="510" y="1"/>
                    <a:pt x="0" y="533"/>
                    <a:pt x="0" y="1175"/>
                  </a:cubicBezTo>
                  <a:cubicBezTo>
                    <a:pt x="0" y="1818"/>
                    <a:pt x="510" y="2349"/>
                    <a:pt x="1152" y="2349"/>
                  </a:cubicBezTo>
                  <a:cubicBezTo>
                    <a:pt x="1817" y="2349"/>
                    <a:pt x="2327" y="1818"/>
                    <a:pt x="2327" y="1175"/>
                  </a:cubicBezTo>
                  <a:cubicBezTo>
                    <a:pt x="2327" y="533"/>
                    <a:pt x="1817" y="1"/>
                    <a:pt x="115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1"/>
            <p:cNvSpPr/>
            <p:nvPr/>
          </p:nvSpPr>
          <p:spPr>
            <a:xfrm>
              <a:off x="4343006" y="208117"/>
              <a:ext cx="251804" cy="906977"/>
            </a:xfrm>
            <a:custGeom>
              <a:avLst/>
              <a:gdLst/>
              <a:ahLst/>
              <a:cxnLst/>
              <a:rect l="l" t="t" r="r" b="b"/>
              <a:pathLst>
                <a:path w="7800" h="28095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8095"/>
                  </a:lnTo>
                  <a:lnTo>
                    <a:pt x="289" y="28095"/>
                  </a:lnTo>
                  <a:lnTo>
                    <a:pt x="289" y="7711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1"/>
            <p:cNvSpPr/>
            <p:nvPr/>
          </p:nvSpPr>
          <p:spPr>
            <a:xfrm>
              <a:off x="4576894" y="155173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84"/>
                    <a:pt x="1175" y="2084"/>
                  </a:cubicBezTo>
                  <a:cubicBezTo>
                    <a:pt x="688" y="2084"/>
                    <a:pt x="267" y="1663"/>
                    <a:pt x="267" y="1175"/>
                  </a:cubicBezTo>
                  <a:cubicBezTo>
                    <a:pt x="267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1" y="533"/>
                    <a:pt x="1" y="1175"/>
                  </a:cubicBezTo>
                  <a:cubicBezTo>
                    <a:pt x="1" y="1818"/>
                    <a:pt x="532" y="2349"/>
                    <a:pt x="1175" y="2349"/>
                  </a:cubicBezTo>
                  <a:cubicBezTo>
                    <a:pt x="1818" y="2349"/>
                    <a:pt x="2349" y="1818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1"/>
            <p:cNvSpPr/>
            <p:nvPr/>
          </p:nvSpPr>
          <p:spPr>
            <a:xfrm>
              <a:off x="4312241" y="1107192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85" y="289"/>
                    <a:pt x="2084" y="688"/>
                    <a:pt x="2084" y="1175"/>
                  </a:cubicBezTo>
                  <a:cubicBezTo>
                    <a:pt x="2084" y="1685"/>
                    <a:pt x="1685" y="2084"/>
                    <a:pt x="1175" y="2084"/>
                  </a:cubicBezTo>
                  <a:cubicBezTo>
                    <a:pt x="688" y="2084"/>
                    <a:pt x="289" y="1685"/>
                    <a:pt x="289" y="1175"/>
                  </a:cubicBezTo>
                  <a:cubicBezTo>
                    <a:pt x="289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40"/>
                    <a:pt x="533" y="2349"/>
                    <a:pt x="1175" y="2349"/>
                  </a:cubicBezTo>
                  <a:cubicBezTo>
                    <a:pt x="1818" y="2349"/>
                    <a:pt x="2349" y="1840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" name="Google Shape;681;p11"/>
          <p:cNvGrpSpPr/>
          <p:nvPr/>
        </p:nvGrpSpPr>
        <p:grpSpPr>
          <a:xfrm flipH="1">
            <a:off x="2471015" y="469360"/>
            <a:ext cx="399883" cy="381256"/>
            <a:chOff x="6113337" y="393160"/>
            <a:chExt cx="399883" cy="381256"/>
          </a:xfrm>
        </p:grpSpPr>
        <p:sp>
          <p:nvSpPr>
            <p:cNvPr id="682" name="Google Shape;682;p11"/>
            <p:cNvSpPr/>
            <p:nvPr/>
          </p:nvSpPr>
          <p:spPr>
            <a:xfrm>
              <a:off x="6113337" y="393160"/>
              <a:ext cx="399883" cy="381256"/>
            </a:xfrm>
            <a:custGeom>
              <a:avLst/>
              <a:gdLst/>
              <a:ahLst/>
              <a:cxnLst/>
              <a:rect l="l" t="t" r="r" b="b"/>
              <a:pathLst>
                <a:path w="12387" h="11810" extrusionOk="0">
                  <a:moveTo>
                    <a:pt x="5917" y="798"/>
                  </a:moveTo>
                  <a:cubicBezTo>
                    <a:pt x="7224" y="798"/>
                    <a:pt x="8531" y="1285"/>
                    <a:pt x="9528" y="2282"/>
                  </a:cubicBezTo>
                  <a:cubicBezTo>
                    <a:pt x="11522" y="4276"/>
                    <a:pt x="11522" y="7533"/>
                    <a:pt x="9528" y="9527"/>
                  </a:cubicBezTo>
                  <a:cubicBezTo>
                    <a:pt x="8553" y="10480"/>
                    <a:pt x="7268" y="11012"/>
                    <a:pt x="5917" y="11012"/>
                  </a:cubicBezTo>
                  <a:cubicBezTo>
                    <a:pt x="4543" y="11012"/>
                    <a:pt x="3258" y="10480"/>
                    <a:pt x="2283" y="9527"/>
                  </a:cubicBezTo>
                  <a:cubicBezTo>
                    <a:pt x="1330" y="8552"/>
                    <a:pt x="799" y="7267"/>
                    <a:pt x="799" y="5894"/>
                  </a:cubicBezTo>
                  <a:cubicBezTo>
                    <a:pt x="799" y="4542"/>
                    <a:pt x="1330" y="3257"/>
                    <a:pt x="2283" y="2282"/>
                  </a:cubicBezTo>
                  <a:cubicBezTo>
                    <a:pt x="3280" y="1285"/>
                    <a:pt x="4609" y="798"/>
                    <a:pt x="5917" y="798"/>
                  </a:cubicBezTo>
                  <a:close/>
                  <a:moveTo>
                    <a:pt x="5906" y="0"/>
                  </a:moveTo>
                  <a:cubicBezTo>
                    <a:pt x="4393" y="0"/>
                    <a:pt x="2881" y="576"/>
                    <a:pt x="1729" y="1728"/>
                  </a:cubicBezTo>
                  <a:cubicBezTo>
                    <a:pt x="621" y="2836"/>
                    <a:pt x="1" y="4321"/>
                    <a:pt x="1" y="5894"/>
                  </a:cubicBezTo>
                  <a:cubicBezTo>
                    <a:pt x="1" y="7489"/>
                    <a:pt x="621" y="8973"/>
                    <a:pt x="1729" y="10081"/>
                  </a:cubicBezTo>
                  <a:cubicBezTo>
                    <a:pt x="2859" y="11189"/>
                    <a:pt x="4344" y="11809"/>
                    <a:pt x="5917" y="11809"/>
                  </a:cubicBezTo>
                  <a:cubicBezTo>
                    <a:pt x="7490" y="11809"/>
                    <a:pt x="8974" y="11189"/>
                    <a:pt x="10082" y="10081"/>
                  </a:cubicBezTo>
                  <a:cubicBezTo>
                    <a:pt x="12386" y="7777"/>
                    <a:pt x="12386" y="4033"/>
                    <a:pt x="10082" y="1728"/>
                  </a:cubicBezTo>
                  <a:cubicBezTo>
                    <a:pt x="8930" y="576"/>
                    <a:pt x="7418" y="0"/>
                    <a:pt x="5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1"/>
            <p:cNvSpPr/>
            <p:nvPr/>
          </p:nvSpPr>
          <p:spPr>
            <a:xfrm>
              <a:off x="6222775" y="502599"/>
              <a:ext cx="162413" cy="162381"/>
            </a:xfrm>
            <a:custGeom>
              <a:avLst/>
              <a:gdLst/>
              <a:ahLst/>
              <a:cxnLst/>
              <a:rect l="l" t="t" r="r" b="b"/>
              <a:pathLst>
                <a:path w="5031" h="5030" extrusionOk="0">
                  <a:moveTo>
                    <a:pt x="2527" y="0"/>
                  </a:moveTo>
                  <a:cubicBezTo>
                    <a:pt x="1131" y="0"/>
                    <a:pt x="1" y="1130"/>
                    <a:pt x="1" y="2504"/>
                  </a:cubicBezTo>
                  <a:cubicBezTo>
                    <a:pt x="1" y="3900"/>
                    <a:pt x="1131" y="5030"/>
                    <a:pt x="2527" y="5030"/>
                  </a:cubicBezTo>
                  <a:cubicBezTo>
                    <a:pt x="3900" y="5030"/>
                    <a:pt x="5030" y="3900"/>
                    <a:pt x="5030" y="2504"/>
                  </a:cubicBezTo>
                  <a:cubicBezTo>
                    <a:pt x="5030" y="1130"/>
                    <a:pt x="3900" y="0"/>
                    <a:pt x="2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" name="Google Shape;684;p11"/>
          <p:cNvGrpSpPr/>
          <p:nvPr/>
        </p:nvGrpSpPr>
        <p:grpSpPr>
          <a:xfrm flipH="1">
            <a:off x="-29264" y="1762449"/>
            <a:ext cx="878375" cy="275404"/>
            <a:chOff x="8363724" y="112839"/>
            <a:chExt cx="878375" cy="275404"/>
          </a:xfrm>
        </p:grpSpPr>
        <p:grpSp>
          <p:nvGrpSpPr>
            <p:cNvPr id="685" name="Google Shape;685;p11"/>
            <p:cNvGrpSpPr/>
            <p:nvPr/>
          </p:nvGrpSpPr>
          <p:grpSpPr>
            <a:xfrm>
              <a:off x="8363724" y="112839"/>
              <a:ext cx="878375" cy="275404"/>
              <a:chOff x="6611124" y="570039"/>
              <a:chExt cx="878375" cy="275404"/>
            </a:xfrm>
          </p:grpSpPr>
          <p:sp>
            <p:nvSpPr>
              <p:cNvPr id="686" name="Google Shape;686;p11"/>
              <p:cNvSpPr/>
              <p:nvPr/>
            </p:nvSpPr>
            <p:spPr>
              <a:xfrm>
                <a:off x="6675495" y="570039"/>
                <a:ext cx="814003" cy="195309"/>
              </a:xfrm>
              <a:custGeom>
                <a:avLst/>
                <a:gdLst/>
                <a:ahLst/>
                <a:cxnLst/>
                <a:rect l="l" t="t" r="r" b="b"/>
                <a:pathLst>
                  <a:path w="25215" h="6050" extrusionOk="0">
                    <a:moveTo>
                      <a:pt x="5916" y="1"/>
                    </a:moveTo>
                    <a:lnTo>
                      <a:pt x="0" y="5894"/>
                    </a:lnTo>
                    <a:cubicBezTo>
                      <a:pt x="89" y="5938"/>
                      <a:pt x="178" y="5983"/>
                      <a:pt x="244" y="6049"/>
                    </a:cubicBezTo>
                    <a:lnTo>
                      <a:pt x="6027" y="266"/>
                    </a:lnTo>
                    <a:lnTo>
                      <a:pt x="25214" y="266"/>
                    </a:lnTo>
                    <a:lnTo>
                      <a:pt x="2521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11"/>
              <p:cNvSpPr/>
              <p:nvPr/>
            </p:nvSpPr>
            <p:spPr>
              <a:xfrm>
                <a:off x="6611124" y="755310"/>
                <a:ext cx="89423" cy="90133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2792" extrusionOk="0">
                    <a:moveTo>
                      <a:pt x="1374" y="0"/>
                    </a:moveTo>
                    <a:cubicBezTo>
                      <a:pt x="621" y="0"/>
                      <a:pt x="0" y="620"/>
                      <a:pt x="0" y="1396"/>
                    </a:cubicBezTo>
                    <a:cubicBezTo>
                      <a:pt x="0" y="2171"/>
                      <a:pt x="621" y="2792"/>
                      <a:pt x="1374" y="2792"/>
                    </a:cubicBezTo>
                    <a:cubicBezTo>
                      <a:pt x="2149" y="2792"/>
                      <a:pt x="2770" y="2171"/>
                      <a:pt x="2770" y="1396"/>
                    </a:cubicBezTo>
                    <a:cubicBezTo>
                      <a:pt x="2770" y="953"/>
                      <a:pt x="2570" y="576"/>
                      <a:pt x="2238" y="310"/>
                    </a:cubicBezTo>
                    <a:lnTo>
                      <a:pt x="2083" y="487"/>
                    </a:lnTo>
                    <a:lnTo>
                      <a:pt x="1884" y="288"/>
                    </a:lnTo>
                    <a:lnTo>
                      <a:pt x="1994" y="155"/>
                    </a:lnTo>
                    <a:cubicBezTo>
                      <a:pt x="1817" y="66"/>
                      <a:pt x="1596" y="0"/>
                      <a:pt x="13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88" name="Google Shape;688;p11"/>
            <p:cNvSpPr/>
            <p:nvPr/>
          </p:nvSpPr>
          <p:spPr>
            <a:xfrm>
              <a:off x="8424512" y="303114"/>
              <a:ext cx="11493" cy="10750"/>
            </a:xfrm>
            <a:custGeom>
              <a:avLst/>
              <a:gdLst/>
              <a:ahLst/>
              <a:cxnLst/>
              <a:rect l="l" t="t" r="r" b="b"/>
              <a:pathLst>
                <a:path w="356" h="333" extrusionOk="0">
                  <a:moveTo>
                    <a:pt x="111" y="0"/>
                  </a:moveTo>
                  <a:lnTo>
                    <a:pt x="1" y="133"/>
                  </a:lnTo>
                  <a:lnTo>
                    <a:pt x="200" y="332"/>
                  </a:lnTo>
                  <a:lnTo>
                    <a:pt x="355" y="155"/>
                  </a:lnTo>
                  <a:cubicBezTo>
                    <a:pt x="289" y="89"/>
                    <a:pt x="200" y="44"/>
                    <a:pt x="111" y="0"/>
                  </a:cubicBezTo>
                  <a:close/>
                </a:path>
              </a:pathLst>
            </a:custGeom>
            <a:solidFill>
              <a:srgbClr val="FF4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" name="Google Shape;689;p11"/>
          <p:cNvGrpSpPr/>
          <p:nvPr/>
        </p:nvGrpSpPr>
        <p:grpSpPr>
          <a:xfrm rot="10800000">
            <a:off x="-20886" y="113894"/>
            <a:ext cx="1626382" cy="472696"/>
            <a:chOff x="7615712" y="156599"/>
            <a:chExt cx="1626382" cy="472696"/>
          </a:xfrm>
        </p:grpSpPr>
        <p:sp>
          <p:nvSpPr>
            <p:cNvPr id="690" name="Google Shape;690;p11"/>
            <p:cNvSpPr/>
            <p:nvPr/>
          </p:nvSpPr>
          <p:spPr>
            <a:xfrm>
              <a:off x="7677781" y="212980"/>
              <a:ext cx="1564313" cy="416315"/>
            </a:xfrm>
            <a:custGeom>
              <a:avLst/>
              <a:gdLst/>
              <a:ahLst/>
              <a:cxnLst/>
              <a:rect l="l" t="t" r="r" b="b"/>
              <a:pathLst>
                <a:path w="48457" h="12896" extrusionOk="0">
                  <a:moveTo>
                    <a:pt x="576" y="0"/>
                  </a:moveTo>
                  <a:cubicBezTo>
                    <a:pt x="421" y="244"/>
                    <a:pt x="222" y="444"/>
                    <a:pt x="0" y="599"/>
                  </a:cubicBezTo>
                  <a:lnTo>
                    <a:pt x="12275" y="12895"/>
                  </a:lnTo>
                  <a:lnTo>
                    <a:pt x="43582" y="12895"/>
                  </a:lnTo>
                  <a:lnTo>
                    <a:pt x="48456" y="8021"/>
                  </a:lnTo>
                  <a:lnTo>
                    <a:pt x="48456" y="6847"/>
                  </a:lnTo>
                  <a:lnTo>
                    <a:pt x="43227" y="12053"/>
                  </a:lnTo>
                  <a:lnTo>
                    <a:pt x="12629" y="12053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1"/>
            <p:cNvSpPr/>
            <p:nvPr/>
          </p:nvSpPr>
          <p:spPr>
            <a:xfrm>
              <a:off x="7615712" y="156599"/>
              <a:ext cx="98010" cy="98720"/>
            </a:xfrm>
            <a:custGeom>
              <a:avLst/>
              <a:gdLst/>
              <a:ahLst/>
              <a:cxnLst/>
              <a:rect l="l" t="t" r="r" b="b"/>
              <a:pathLst>
                <a:path w="3036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20" y="2792"/>
                    <a:pt x="266" y="2216"/>
                    <a:pt x="266" y="1529"/>
                  </a:cubicBezTo>
                  <a:cubicBezTo>
                    <a:pt x="266" y="842"/>
                    <a:pt x="820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1861" y="3058"/>
                    <a:pt x="2193" y="2947"/>
                    <a:pt x="2437" y="2747"/>
                  </a:cubicBezTo>
                  <a:lnTo>
                    <a:pt x="2260" y="2570"/>
                  </a:lnTo>
                  <a:lnTo>
                    <a:pt x="2459" y="2371"/>
                  </a:lnTo>
                  <a:lnTo>
                    <a:pt x="2637" y="2548"/>
                  </a:lnTo>
                  <a:cubicBezTo>
                    <a:pt x="2902" y="2282"/>
                    <a:pt x="3035" y="1928"/>
                    <a:pt x="3035" y="1529"/>
                  </a:cubicBezTo>
                  <a:cubicBezTo>
                    <a:pt x="3035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" name="Google Shape;692;p11"/>
          <p:cNvGrpSpPr/>
          <p:nvPr/>
        </p:nvGrpSpPr>
        <p:grpSpPr>
          <a:xfrm flipH="1">
            <a:off x="7919281" y="4501971"/>
            <a:ext cx="878357" cy="184270"/>
            <a:chOff x="919039" y="1581426"/>
            <a:chExt cx="600134" cy="125902"/>
          </a:xfrm>
        </p:grpSpPr>
        <p:sp>
          <p:nvSpPr>
            <p:cNvPr id="693" name="Google Shape;693;p11"/>
            <p:cNvSpPr/>
            <p:nvPr/>
          </p:nvSpPr>
          <p:spPr>
            <a:xfrm>
              <a:off x="1393982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7" y="3900"/>
                  </a:lnTo>
                  <a:lnTo>
                    <a:pt x="3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1"/>
            <p:cNvSpPr/>
            <p:nvPr/>
          </p:nvSpPr>
          <p:spPr>
            <a:xfrm>
              <a:off x="1156511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1"/>
            <p:cNvSpPr/>
            <p:nvPr/>
          </p:nvSpPr>
          <p:spPr>
            <a:xfrm>
              <a:off x="919039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1"/>
            <p:cNvSpPr/>
            <p:nvPr/>
          </p:nvSpPr>
          <p:spPr>
            <a:xfrm>
              <a:off x="951225" y="1640084"/>
              <a:ext cx="505705" cy="8619"/>
            </a:xfrm>
            <a:custGeom>
              <a:avLst/>
              <a:gdLst/>
              <a:ahLst/>
              <a:cxnLst/>
              <a:rect l="l" t="t" r="r" b="b"/>
              <a:pathLst>
                <a:path w="15665" h="267" extrusionOk="0">
                  <a:moveTo>
                    <a:pt x="0" y="0"/>
                  </a:moveTo>
                  <a:lnTo>
                    <a:pt x="0" y="266"/>
                  </a:lnTo>
                  <a:lnTo>
                    <a:pt x="15665" y="266"/>
                  </a:lnTo>
                  <a:lnTo>
                    <a:pt x="1566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" name="Google Shape;697;p11"/>
          <p:cNvGrpSpPr/>
          <p:nvPr/>
        </p:nvGrpSpPr>
        <p:grpSpPr>
          <a:xfrm flipH="1">
            <a:off x="8260227" y="1919040"/>
            <a:ext cx="1591472" cy="841159"/>
            <a:chOff x="661553" y="1919040"/>
            <a:chExt cx="1591472" cy="841159"/>
          </a:xfrm>
        </p:grpSpPr>
        <p:sp>
          <p:nvSpPr>
            <p:cNvPr id="698" name="Google Shape;698;p11"/>
            <p:cNvSpPr/>
            <p:nvPr/>
          </p:nvSpPr>
          <p:spPr>
            <a:xfrm>
              <a:off x="661553" y="2267371"/>
              <a:ext cx="1400512" cy="411311"/>
            </a:xfrm>
            <a:custGeom>
              <a:avLst/>
              <a:gdLst/>
              <a:ahLst/>
              <a:cxnLst/>
              <a:rect l="l" t="t" r="r" b="b"/>
              <a:pathLst>
                <a:path w="43383" h="12741" extrusionOk="0">
                  <a:moveTo>
                    <a:pt x="24283" y="0"/>
                  </a:moveTo>
                  <a:lnTo>
                    <a:pt x="19387" y="4897"/>
                  </a:lnTo>
                  <a:lnTo>
                    <a:pt x="2304" y="4897"/>
                  </a:lnTo>
                  <a:lnTo>
                    <a:pt x="0" y="2593"/>
                  </a:lnTo>
                  <a:lnTo>
                    <a:pt x="0" y="2991"/>
                  </a:lnTo>
                  <a:lnTo>
                    <a:pt x="2193" y="5185"/>
                  </a:lnTo>
                  <a:lnTo>
                    <a:pt x="19498" y="5185"/>
                  </a:lnTo>
                  <a:lnTo>
                    <a:pt x="24416" y="266"/>
                  </a:lnTo>
                  <a:lnTo>
                    <a:pt x="30731" y="266"/>
                  </a:lnTo>
                  <a:lnTo>
                    <a:pt x="43183" y="12740"/>
                  </a:lnTo>
                  <a:cubicBezTo>
                    <a:pt x="43249" y="12674"/>
                    <a:pt x="43316" y="12607"/>
                    <a:pt x="43382" y="12541"/>
                  </a:cubicBezTo>
                  <a:lnTo>
                    <a:pt x="3084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1"/>
            <p:cNvSpPr/>
            <p:nvPr/>
          </p:nvSpPr>
          <p:spPr>
            <a:xfrm>
              <a:off x="661553" y="2117869"/>
              <a:ext cx="1493485" cy="209610"/>
            </a:xfrm>
            <a:custGeom>
              <a:avLst/>
              <a:gdLst/>
              <a:ahLst/>
              <a:cxnLst/>
              <a:rect l="l" t="t" r="r" b="b"/>
              <a:pathLst>
                <a:path w="46263" h="6493" extrusionOk="0">
                  <a:moveTo>
                    <a:pt x="21802" y="1"/>
                  </a:moveTo>
                  <a:lnTo>
                    <a:pt x="15598" y="6204"/>
                  </a:lnTo>
                  <a:lnTo>
                    <a:pt x="4343" y="6204"/>
                  </a:lnTo>
                  <a:lnTo>
                    <a:pt x="0" y="1862"/>
                  </a:lnTo>
                  <a:lnTo>
                    <a:pt x="0" y="2261"/>
                  </a:lnTo>
                  <a:lnTo>
                    <a:pt x="4232" y="6492"/>
                  </a:lnTo>
                  <a:lnTo>
                    <a:pt x="15709" y="6492"/>
                  </a:lnTo>
                  <a:lnTo>
                    <a:pt x="21935" y="267"/>
                  </a:lnTo>
                  <a:lnTo>
                    <a:pt x="46262" y="267"/>
                  </a:lnTo>
                  <a:cubicBezTo>
                    <a:pt x="46262" y="222"/>
                    <a:pt x="46262" y="178"/>
                    <a:pt x="46262" y="134"/>
                  </a:cubicBezTo>
                  <a:cubicBezTo>
                    <a:pt x="46262" y="89"/>
                    <a:pt x="46262" y="45"/>
                    <a:pt x="4626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1"/>
            <p:cNvSpPr/>
            <p:nvPr/>
          </p:nvSpPr>
          <p:spPr>
            <a:xfrm>
              <a:off x="2043446" y="2661479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66"/>
                  </a:moveTo>
                  <a:cubicBezTo>
                    <a:pt x="2216" y="266"/>
                    <a:pt x="2792" y="842"/>
                    <a:pt x="2792" y="1529"/>
                  </a:cubicBezTo>
                  <a:cubicBezTo>
                    <a:pt x="2792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2"/>
                    <a:pt x="842" y="266"/>
                    <a:pt x="1529" y="266"/>
                  </a:cubicBezTo>
                  <a:close/>
                  <a:moveTo>
                    <a:pt x="1529" y="0"/>
                  </a:moveTo>
                  <a:cubicBezTo>
                    <a:pt x="1174" y="0"/>
                    <a:pt x="842" y="133"/>
                    <a:pt x="576" y="333"/>
                  </a:cubicBezTo>
                  <a:lnTo>
                    <a:pt x="731" y="488"/>
                  </a:lnTo>
                  <a:lnTo>
                    <a:pt x="532" y="687"/>
                  </a:lnTo>
                  <a:lnTo>
                    <a:pt x="377" y="532"/>
                  </a:lnTo>
                  <a:cubicBezTo>
                    <a:pt x="155" y="798"/>
                    <a:pt x="0" y="1153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1"/>
            <p:cNvSpPr/>
            <p:nvPr/>
          </p:nvSpPr>
          <p:spPr>
            <a:xfrm>
              <a:off x="2155015" y="2072802"/>
              <a:ext cx="98010" cy="98752"/>
            </a:xfrm>
            <a:custGeom>
              <a:avLst/>
              <a:gdLst/>
              <a:ahLst/>
              <a:cxnLst/>
              <a:rect l="l" t="t" r="r" b="b"/>
              <a:pathLst>
                <a:path w="3036" h="3059" extrusionOk="0">
                  <a:moveTo>
                    <a:pt x="1507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3"/>
                    <a:pt x="1507" y="2793"/>
                  </a:cubicBezTo>
                  <a:cubicBezTo>
                    <a:pt x="820" y="2793"/>
                    <a:pt x="266" y="2216"/>
                    <a:pt x="266" y="1530"/>
                  </a:cubicBezTo>
                  <a:cubicBezTo>
                    <a:pt x="266" y="843"/>
                    <a:pt x="820" y="289"/>
                    <a:pt x="1507" y="289"/>
                  </a:cubicBezTo>
                  <a:close/>
                  <a:moveTo>
                    <a:pt x="1507" y="1"/>
                  </a:moveTo>
                  <a:cubicBezTo>
                    <a:pt x="732" y="1"/>
                    <a:pt x="67" y="621"/>
                    <a:pt x="0" y="1397"/>
                  </a:cubicBezTo>
                  <a:lnTo>
                    <a:pt x="133" y="1397"/>
                  </a:lnTo>
                  <a:lnTo>
                    <a:pt x="133" y="1663"/>
                  </a:lnTo>
                  <a:lnTo>
                    <a:pt x="0" y="1663"/>
                  </a:lnTo>
                  <a:cubicBezTo>
                    <a:pt x="67" y="2460"/>
                    <a:pt x="732" y="3058"/>
                    <a:pt x="1507" y="3058"/>
                  </a:cubicBezTo>
                  <a:cubicBezTo>
                    <a:pt x="2349" y="3058"/>
                    <a:pt x="3036" y="2372"/>
                    <a:pt x="3036" y="1530"/>
                  </a:cubicBezTo>
                  <a:cubicBezTo>
                    <a:pt x="3036" y="688"/>
                    <a:pt x="2349" y="1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1"/>
            <p:cNvSpPr/>
            <p:nvPr/>
          </p:nvSpPr>
          <p:spPr>
            <a:xfrm>
              <a:off x="2155015" y="2117869"/>
              <a:ext cx="4326" cy="8619"/>
            </a:xfrm>
            <a:custGeom>
              <a:avLst/>
              <a:gdLst/>
              <a:ahLst/>
              <a:cxnLst/>
              <a:rect l="l" t="t" r="r" b="b"/>
              <a:pathLst>
                <a:path w="134" h="267" extrusionOk="0">
                  <a:moveTo>
                    <a:pt x="0" y="1"/>
                  </a:moveTo>
                  <a:cubicBezTo>
                    <a:pt x="0" y="45"/>
                    <a:pt x="0" y="89"/>
                    <a:pt x="0" y="134"/>
                  </a:cubicBezTo>
                  <a:cubicBezTo>
                    <a:pt x="0" y="178"/>
                    <a:pt x="0" y="222"/>
                    <a:pt x="0" y="267"/>
                  </a:cubicBezTo>
                  <a:lnTo>
                    <a:pt x="133" y="26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1"/>
            <p:cNvSpPr/>
            <p:nvPr/>
          </p:nvSpPr>
          <p:spPr>
            <a:xfrm>
              <a:off x="1779502" y="1951936"/>
              <a:ext cx="3616" cy="8619"/>
            </a:xfrm>
            <a:custGeom>
              <a:avLst/>
              <a:gdLst/>
              <a:ahLst/>
              <a:cxnLst/>
              <a:rect l="l" t="t" r="r" b="b"/>
              <a:pathLst>
                <a:path w="112" h="267" extrusionOk="0">
                  <a:moveTo>
                    <a:pt x="89" y="0"/>
                  </a:moveTo>
                  <a:cubicBezTo>
                    <a:pt x="67" y="89"/>
                    <a:pt x="23" y="178"/>
                    <a:pt x="0" y="266"/>
                  </a:cubicBezTo>
                  <a:lnTo>
                    <a:pt x="111" y="26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1"/>
            <p:cNvSpPr/>
            <p:nvPr/>
          </p:nvSpPr>
          <p:spPr>
            <a:xfrm>
              <a:off x="951936" y="1951936"/>
              <a:ext cx="821138" cy="187432"/>
            </a:xfrm>
            <a:custGeom>
              <a:avLst/>
              <a:gdLst/>
              <a:ahLst/>
              <a:cxnLst/>
              <a:rect l="l" t="t" r="r" b="b"/>
              <a:pathLst>
                <a:path w="25436" h="5806" extrusionOk="0">
                  <a:moveTo>
                    <a:pt x="10436" y="0"/>
                  </a:moveTo>
                  <a:lnTo>
                    <a:pt x="4919" y="5539"/>
                  </a:lnTo>
                  <a:lnTo>
                    <a:pt x="0" y="5539"/>
                  </a:lnTo>
                  <a:lnTo>
                    <a:pt x="0" y="5805"/>
                  </a:lnTo>
                  <a:lnTo>
                    <a:pt x="5030" y="5805"/>
                  </a:lnTo>
                  <a:lnTo>
                    <a:pt x="10569" y="266"/>
                  </a:lnTo>
                  <a:lnTo>
                    <a:pt x="25369" y="266"/>
                  </a:lnTo>
                  <a:cubicBezTo>
                    <a:pt x="25369" y="178"/>
                    <a:pt x="25392" y="89"/>
                    <a:pt x="25436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1"/>
            <p:cNvSpPr/>
            <p:nvPr/>
          </p:nvSpPr>
          <p:spPr>
            <a:xfrm>
              <a:off x="851795" y="2077096"/>
              <a:ext cx="98752" cy="98752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3" y="2792"/>
                    <a:pt x="266" y="2216"/>
                    <a:pt x="266" y="1530"/>
                  </a:cubicBezTo>
                  <a:cubicBezTo>
                    <a:pt x="266" y="843"/>
                    <a:pt x="843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1" y="688"/>
                    <a:pt x="1" y="1530"/>
                  </a:cubicBezTo>
                  <a:cubicBezTo>
                    <a:pt x="1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1"/>
            <p:cNvSpPr/>
            <p:nvPr/>
          </p:nvSpPr>
          <p:spPr>
            <a:xfrm>
              <a:off x="1770205" y="1919040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0"/>
                  </a:moveTo>
                  <a:cubicBezTo>
                    <a:pt x="864" y="0"/>
                    <a:pt x="288" y="421"/>
                    <a:pt x="89" y="1019"/>
                  </a:cubicBezTo>
                  <a:lnTo>
                    <a:pt x="377" y="1019"/>
                  </a:lnTo>
                  <a:cubicBezTo>
                    <a:pt x="576" y="576"/>
                    <a:pt x="1020" y="288"/>
                    <a:pt x="1529" y="288"/>
                  </a:cubicBez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66" y="2216"/>
                    <a:pt x="266" y="1529"/>
                  </a:cubicBezTo>
                  <a:cubicBezTo>
                    <a:pt x="266" y="1440"/>
                    <a:pt x="288" y="1374"/>
                    <a:pt x="288" y="1285"/>
                  </a:cubicBezTo>
                  <a:lnTo>
                    <a:pt x="22" y="1285"/>
                  </a:lnTo>
                  <a:cubicBezTo>
                    <a:pt x="0" y="1374"/>
                    <a:pt x="0" y="1440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1"/>
            <p:cNvSpPr/>
            <p:nvPr/>
          </p:nvSpPr>
          <p:spPr>
            <a:xfrm>
              <a:off x="1770915" y="1951936"/>
              <a:ext cx="11460" cy="8619"/>
            </a:xfrm>
            <a:custGeom>
              <a:avLst/>
              <a:gdLst/>
              <a:ahLst/>
              <a:cxnLst/>
              <a:rect l="l" t="t" r="r" b="b"/>
              <a:pathLst>
                <a:path w="355" h="267" extrusionOk="0">
                  <a:moveTo>
                    <a:pt x="67" y="0"/>
                  </a:moveTo>
                  <a:cubicBezTo>
                    <a:pt x="23" y="89"/>
                    <a:pt x="0" y="178"/>
                    <a:pt x="0" y="266"/>
                  </a:cubicBezTo>
                  <a:lnTo>
                    <a:pt x="266" y="266"/>
                  </a:lnTo>
                  <a:cubicBezTo>
                    <a:pt x="289" y="178"/>
                    <a:pt x="333" y="89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" name="Google Shape;708;p11"/>
          <p:cNvGrpSpPr/>
          <p:nvPr/>
        </p:nvGrpSpPr>
        <p:grpSpPr>
          <a:xfrm flipH="1">
            <a:off x="4849333" y="4575025"/>
            <a:ext cx="182798" cy="598473"/>
            <a:chOff x="3638102" y="4583399"/>
            <a:chExt cx="182798" cy="598473"/>
          </a:xfrm>
        </p:grpSpPr>
        <p:sp>
          <p:nvSpPr>
            <p:cNvPr id="709" name="Google Shape;709;p11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1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" name="Google Shape;711;p11"/>
          <p:cNvGrpSpPr/>
          <p:nvPr/>
        </p:nvGrpSpPr>
        <p:grpSpPr>
          <a:xfrm flipH="1">
            <a:off x="2260208" y="4744172"/>
            <a:ext cx="182798" cy="598473"/>
            <a:chOff x="3638102" y="4583399"/>
            <a:chExt cx="182798" cy="598473"/>
          </a:xfrm>
        </p:grpSpPr>
        <p:sp>
          <p:nvSpPr>
            <p:cNvPr id="712" name="Google Shape;712;p11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1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14;p11"/>
          <p:cNvGrpSpPr/>
          <p:nvPr/>
        </p:nvGrpSpPr>
        <p:grpSpPr>
          <a:xfrm flipH="1">
            <a:off x="344328" y="2403746"/>
            <a:ext cx="444699" cy="714806"/>
            <a:chOff x="8348444" y="2302425"/>
            <a:chExt cx="444699" cy="714806"/>
          </a:xfrm>
        </p:grpSpPr>
        <p:sp>
          <p:nvSpPr>
            <p:cNvPr id="715" name="Google Shape;715;p11"/>
            <p:cNvSpPr/>
            <p:nvPr/>
          </p:nvSpPr>
          <p:spPr>
            <a:xfrm>
              <a:off x="8348444" y="2302425"/>
              <a:ext cx="368261" cy="714806"/>
            </a:xfrm>
            <a:custGeom>
              <a:avLst/>
              <a:gdLst/>
              <a:ahLst/>
              <a:cxnLst/>
              <a:rect l="l" t="t" r="r" b="b"/>
              <a:pathLst>
                <a:path w="9395" h="18236" extrusionOk="0">
                  <a:moveTo>
                    <a:pt x="4476" y="1"/>
                  </a:moveTo>
                  <a:lnTo>
                    <a:pt x="0" y="4587"/>
                  </a:lnTo>
                  <a:lnTo>
                    <a:pt x="0" y="18235"/>
                  </a:lnTo>
                  <a:lnTo>
                    <a:pt x="9395" y="18235"/>
                  </a:lnTo>
                  <a:lnTo>
                    <a:pt x="93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1"/>
            <p:cNvSpPr/>
            <p:nvPr/>
          </p:nvSpPr>
          <p:spPr>
            <a:xfrm>
              <a:off x="8652425" y="2518678"/>
              <a:ext cx="140719" cy="38257"/>
            </a:xfrm>
            <a:custGeom>
              <a:avLst/>
              <a:gdLst/>
              <a:ahLst/>
              <a:cxnLst/>
              <a:rect l="l" t="t" r="r" b="b"/>
              <a:pathLst>
                <a:path w="3590" h="976" extrusionOk="0">
                  <a:moveTo>
                    <a:pt x="0" y="1"/>
                  </a:moveTo>
                  <a:lnTo>
                    <a:pt x="0" y="976"/>
                  </a:lnTo>
                  <a:lnTo>
                    <a:pt x="3589" y="976"/>
                  </a:lnTo>
                  <a:lnTo>
                    <a:pt x="3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1"/>
            <p:cNvSpPr/>
            <p:nvPr/>
          </p:nvSpPr>
          <p:spPr>
            <a:xfrm>
              <a:off x="8652425" y="2645482"/>
              <a:ext cx="140719" cy="38257"/>
            </a:xfrm>
            <a:custGeom>
              <a:avLst/>
              <a:gdLst/>
              <a:ahLst/>
              <a:cxnLst/>
              <a:rect l="l" t="t" r="r" b="b"/>
              <a:pathLst>
                <a:path w="3590" h="976" extrusionOk="0">
                  <a:moveTo>
                    <a:pt x="0" y="1"/>
                  </a:moveTo>
                  <a:lnTo>
                    <a:pt x="0" y="975"/>
                  </a:lnTo>
                  <a:lnTo>
                    <a:pt x="3589" y="975"/>
                  </a:lnTo>
                  <a:lnTo>
                    <a:pt x="3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1"/>
            <p:cNvSpPr/>
            <p:nvPr/>
          </p:nvSpPr>
          <p:spPr>
            <a:xfrm>
              <a:off x="8652425" y="2772286"/>
              <a:ext cx="140719" cy="37394"/>
            </a:xfrm>
            <a:custGeom>
              <a:avLst/>
              <a:gdLst/>
              <a:ahLst/>
              <a:cxnLst/>
              <a:rect l="l" t="t" r="r" b="b"/>
              <a:pathLst>
                <a:path w="3590" h="954" extrusionOk="0">
                  <a:moveTo>
                    <a:pt x="0" y="0"/>
                  </a:moveTo>
                  <a:lnTo>
                    <a:pt x="0" y="953"/>
                  </a:lnTo>
                  <a:lnTo>
                    <a:pt x="3589" y="953"/>
                  </a:lnTo>
                  <a:lnTo>
                    <a:pt x="3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1"/>
            <p:cNvSpPr/>
            <p:nvPr/>
          </p:nvSpPr>
          <p:spPr>
            <a:xfrm>
              <a:off x="8652425" y="2899090"/>
              <a:ext cx="140719" cy="37355"/>
            </a:xfrm>
            <a:custGeom>
              <a:avLst/>
              <a:gdLst/>
              <a:ahLst/>
              <a:cxnLst/>
              <a:rect l="l" t="t" r="r" b="b"/>
              <a:pathLst>
                <a:path w="3590" h="953" extrusionOk="0">
                  <a:moveTo>
                    <a:pt x="0" y="0"/>
                  </a:moveTo>
                  <a:lnTo>
                    <a:pt x="0" y="953"/>
                  </a:lnTo>
                  <a:lnTo>
                    <a:pt x="3589" y="953"/>
                  </a:lnTo>
                  <a:lnTo>
                    <a:pt x="3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" name="Google Shape;720;p11"/>
          <p:cNvGrpSpPr/>
          <p:nvPr/>
        </p:nvGrpSpPr>
        <p:grpSpPr>
          <a:xfrm flipH="1">
            <a:off x="-44137" y="3682006"/>
            <a:ext cx="399902" cy="651901"/>
            <a:chOff x="8772496" y="3715501"/>
            <a:chExt cx="399902" cy="651901"/>
          </a:xfrm>
        </p:grpSpPr>
        <p:sp>
          <p:nvSpPr>
            <p:cNvPr id="721" name="Google Shape;721;p11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1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" name="Google Shape;723;p11"/>
          <p:cNvGrpSpPr/>
          <p:nvPr/>
        </p:nvGrpSpPr>
        <p:grpSpPr>
          <a:xfrm rot="-5400000" flipH="1">
            <a:off x="8961521" y="943364"/>
            <a:ext cx="184279" cy="603321"/>
            <a:chOff x="3638102" y="4583399"/>
            <a:chExt cx="182798" cy="598473"/>
          </a:xfrm>
        </p:grpSpPr>
        <p:sp>
          <p:nvSpPr>
            <p:cNvPr id="724" name="Google Shape;724;p11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1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" name="Google Shape;726;p11"/>
          <p:cNvGrpSpPr/>
          <p:nvPr/>
        </p:nvGrpSpPr>
        <p:grpSpPr>
          <a:xfrm flipH="1">
            <a:off x="6385095" y="-101339"/>
            <a:ext cx="3434729" cy="1094377"/>
            <a:chOff x="1035175" y="739350"/>
            <a:chExt cx="2659900" cy="847500"/>
          </a:xfrm>
        </p:grpSpPr>
        <p:sp>
          <p:nvSpPr>
            <p:cNvPr id="727" name="Google Shape;727;p11"/>
            <p:cNvSpPr/>
            <p:nvPr/>
          </p:nvSpPr>
          <p:spPr>
            <a:xfrm>
              <a:off x="1092800" y="1117100"/>
              <a:ext cx="2529150" cy="430400"/>
            </a:xfrm>
            <a:custGeom>
              <a:avLst/>
              <a:gdLst/>
              <a:ahLst/>
              <a:cxnLst/>
              <a:rect l="l" t="t" r="r" b="b"/>
              <a:pathLst>
                <a:path w="101166" h="17216" extrusionOk="0">
                  <a:moveTo>
                    <a:pt x="55613" y="1"/>
                  </a:moveTo>
                  <a:lnTo>
                    <a:pt x="49054" y="6559"/>
                  </a:lnTo>
                  <a:lnTo>
                    <a:pt x="5960" y="6559"/>
                  </a:lnTo>
                  <a:lnTo>
                    <a:pt x="0" y="12497"/>
                  </a:lnTo>
                  <a:lnTo>
                    <a:pt x="200" y="12696"/>
                  </a:lnTo>
                  <a:lnTo>
                    <a:pt x="6071" y="6825"/>
                  </a:lnTo>
                  <a:lnTo>
                    <a:pt x="49165" y="6825"/>
                  </a:lnTo>
                  <a:lnTo>
                    <a:pt x="55723" y="289"/>
                  </a:lnTo>
                  <a:lnTo>
                    <a:pt x="63589" y="289"/>
                  </a:lnTo>
                  <a:lnTo>
                    <a:pt x="80516" y="17216"/>
                  </a:lnTo>
                  <a:lnTo>
                    <a:pt x="101166" y="17216"/>
                  </a:lnTo>
                  <a:lnTo>
                    <a:pt x="101166" y="16928"/>
                  </a:lnTo>
                  <a:lnTo>
                    <a:pt x="80627" y="16928"/>
                  </a:lnTo>
                  <a:lnTo>
                    <a:pt x="63700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1"/>
            <p:cNvSpPr/>
            <p:nvPr/>
          </p:nvSpPr>
          <p:spPr>
            <a:xfrm>
              <a:off x="1035175" y="1417725"/>
              <a:ext cx="83675" cy="76600"/>
            </a:xfrm>
            <a:custGeom>
              <a:avLst/>
              <a:gdLst/>
              <a:ahLst/>
              <a:cxnLst/>
              <a:rect l="l" t="t" r="r" b="b"/>
              <a:pathLst>
                <a:path w="3347" h="3064" extrusionOk="0">
                  <a:moveTo>
                    <a:pt x="1663" y="283"/>
                  </a:moveTo>
                  <a:cubicBezTo>
                    <a:pt x="1984" y="283"/>
                    <a:pt x="2305" y="405"/>
                    <a:pt x="2549" y="649"/>
                  </a:cubicBezTo>
                  <a:cubicBezTo>
                    <a:pt x="3036" y="1136"/>
                    <a:pt x="3036" y="1934"/>
                    <a:pt x="2549" y="2421"/>
                  </a:cubicBezTo>
                  <a:cubicBezTo>
                    <a:pt x="2305" y="2665"/>
                    <a:pt x="1984" y="2787"/>
                    <a:pt x="1663" y="2787"/>
                  </a:cubicBezTo>
                  <a:cubicBezTo>
                    <a:pt x="1341" y="2787"/>
                    <a:pt x="1020" y="2665"/>
                    <a:pt x="776" y="2421"/>
                  </a:cubicBezTo>
                  <a:cubicBezTo>
                    <a:pt x="289" y="1934"/>
                    <a:pt x="289" y="1136"/>
                    <a:pt x="776" y="649"/>
                  </a:cubicBezTo>
                  <a:cubicBezTo>
                    <a:pt x="1020" y="405"/>
                    <a:pt x="1341" y="283"/>
                    <a:pt x="1663" y="283"/>
                  </a:cubicBezTo>
                  <a:close/>
                  <a:moveTo>
                    <a:pt x="1674" y="1"/>
                  </a:moveTo>
                  <a:cubicBezTo>
                    <a:pt x="1286" y="1"/>
                    <a:pt x="898" y="150"/>
                    <a:pt x="599" y="450"/>
                  </a:cubicBezTo>
                  <a:cubicBezTo>
                    <a:pt x="1" y="1048"/>
                    <a:pt x="1" y="2023"/>
                    <a:pt x="599" y="2621"/>
                  </a:cubicBezTo>
                  <a:cubicBezTo>
                    <a:pt x="887" y="2909"/>
                    <a:pt x="1286" y="3064"/>
                    <a:pt x="1663" y="3064"/>
                  </a:cubicBezTo>
                  <a:cubicBezTo>
                    <a:pt x="2061" y="3064"/>
                    <a:pt x="2460" y="2909"/>
                    <a:pt x="2748" y="2621"/>
                  </a:cubicBezTo>
                  <a:cubicBezTo>
                    <a:pt x="3347" y="2023"/>
                    <a:pt x="3347" y="1048"/>
                    <a:pt x="2748" y="450"/>
                  </a:cubicBezTo>
                  <a:cubicBezTo>
                    <a:pt x="2449" y="150"/>
                    <a:pt x="2061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1"/>
            <p:cNvSpPr/>
            <p:nvPr/>
          </p:nvSpPr>
          <p:spPr>
            <a:xfrm>
              <a:off x="3611400" y="1510225"/>
              <a:ext cx="83675" cy="76625"/>
            </a:xfrm>
            <a:custGeom>
              <a:avLst/>
              <a:gdLst/>
              <a:ahLst/>
              <a:cxnLst/>
              <a:rect l="l" t="t" r="r" b="b"/>
              <a:pathLst>
                <a:path w="3347" h="3065" extrusionOk="0">
                  <a:moveTo>
                    <a:pt x="1663" y="283"/>
                  </a:moveTo>
                  <a:cubicBezTo>
                    <a:pt x="1984" y="283"/>
                    <a:pt x="2305" y="405"/>
                    <a:pt x="2549" y="649"/>
                  </a:cubicBezTo>
                  <a:cubicBezTo>
                    <a:pt x="3036" y="1136"/>
                    <a:pt x="3036" y="1934"/>
                    <a:pt x="2549" y="2422"/>
                  </a:cubicBezTo>
                  <a:cubicBezTo>
                    <a:pt x="2305" y="2665"/>
                    <a:pt x="1984" y="2787"/>
                    <a:pt x="1663" y="2787"/>
                  </a:cubicBezTo>
                  <a:cubicBezTo>
                    <a:pt x="1341" y="2787"/>
                    <a:pt x="1020" y="2665"/>
                    <a:pt x="776" y="2422"/>
                  </a:cubicBezTo>
                  <a:cubicBezTo>
                    <a:pt x="311" y="1934"/>
                    <a:pt x="311" y="1136"/>
                    <a:pt x="776" y="649"/>
                  </a:cubicBezTo>
                  <a:cubicBezTo>
                    <a:pt x="1020" y="405"/>
                    <a:pt x="1341" y="283"/>
                    <a:pt x="1663" y="283"/>
                  </a:cubicBezTo>
                  <a:close/>
                  <a:moveTo>
                    <a:pt x="1674" y="1"/>
                  </a:moveTo>
                  <a:cubicBezTo>
                    <a:pt x="1286" y="1"/>
                    <a:pt x="898" y="151"/>
                    <a:pt x="599" y="450"/>
                  </a:cubicBezTo>
                  <a:cubicBezTo>
                    <a:pt x="1" y="1048"/>
                    <a:pt x="1" y="2023"/>
                    <a:pt x="599" y="2599"/>
                  </a:cubicBezTo>
                  <a:cubicBezTo>
                    <a:pt x="887" y="2909"/>
                    <a:pt x="1286" y="3064"/>
                    <a:pt x="1663" y="3064"/>
                  </a:cubicBezTo>
                  <a:cubicBezTo>
                    <a:pt x="2062" y="3064"/>
                    <a:pt x="2460" y="2909"/>
                    <a:pt x="2748" y="2599"/>
                  </a:cubicBezTo>
                  <a:cubicBezTo>
                    <a:pt x="3347" y="2023"/>
                    <a:pt x="3347" y="1048"/>
                    <a:pt x="2748" y="450"/>
                  </a:cubicBezTo>
                  <a:cubicBezTo>
                    <a:pt x="2449" y="151"/>
                    <a:pt x="2062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1"/>
            <p:cNvSpPr/>
            <p:nvPr/>
          </p:nvSpPr>
          <p:spPr>
            <a:xfrm>
              <a:off x="1509875" y="739350"/>
              <a:ext cx="638125" cy="396600"/>
            </a:xfrm>
            <a:custGeom>
              <a:avLst/>
              <a:gdLst/>
              <a:ahLst/>
              <a:cxnLst/>
              <a:rect l="l" t="t" r="r" b="b"/>
              <a:pathLst>
                <a:path w="25525" h="15864" extrusionOk="0">
                  <a:moveTo>
                    <a:pt x="1" y="0"/>
                  </a:moveTo>
                  <a:lnTo>
                    <a:pt x="1" y="5650"/>
                  </a:lnTo>
                  <a:lnTo>
                    <a:pt x="10237" y="15864"/>
                  </a:lnTo>
                  <a:lnTo>
                    <a:pt x="25525" y="15864"/>
                  </a:lnTo>
                  <a:lnTo>
                    <a:pt x="25525" y="15576"/>
                  </a:lnTo>
                  <a:lnTo>
                    <a:pt x="10348" y="15576"/>
                  </a:lnTo>
                  <a:lnTo>
                    <a:pt x="289" y="5539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1"/>
            <p:cNvSpPr/>
            <p:nvPr/>
          </p:nvSpPr>
          <p:spPr>
            <a:xfrm>
              <a:off x="2140225" y="1087600"/>
              <a:ext cx="83675" cy="76050"/>
            </a:xfrm>
            <a:custGeom>
              <a:avLst/>
              <a:gdLst/>
              <a:ahLst/>
              <a:cxnLst/>
              <a:rect l="l" t="t" r="r" b="b"/>
              <a:pathLst>
                <a:path w="3347" h="3042" extrusionOk="0">
                  <a:moveTo>
                    <a:pt x="1663" y="272"/>
                  </a:moveTo>
                  <a:cubicBezTo>
                    <a:pt x="1995" y="272"/>
                    <a:pt x="2305" y="405"/>
                    <a:pt x="2549" y="649"/>
                  </a:cubicBezTo>
                  <a:cubicBezTo>
                    <a:pt x="3036" y="1136"/>
                    <a:pt x="3036" y="1912"/>
                    <a:pt x="2549" y="2399"/>
                  </a:cubicBezTo>
                  <a:cubicBezTo>
                    <a:pt x="2305" y="2643"/>
                    <a:pt x="1984" y="2765"/>
                    <a:pt x="1663" y="2765"/>
                  </a:cubicBezTo>
                  <a:cubicBezTo>
                    <a:pt x="1341" y="2765"/>
                    <a:pt x="1020" y="2643"/>
                    <a:pt x="776" y="2399"/>
                  </a:cubicBezTo>
                  <a:cubicBezTo>
                    <a:pt x="289" y="1912"/>
                    <a:pt x="289" y="1136"/>
                    <a:pt x="776" y="649"/>
                  </a:cubicBezTo>
                  <a:cubicBezTo>
                    <a:pt x="1020" y="405"/>
                    <a:pt x="1352" y="272"/>
                    <a:pt x="1663" y="272"/>
                  </a:cubicBezTo>
                  <a:close/>
                  <a:moveTo>
                    <a:pt x="1674" y="1"/>
                  </a:moveTo>
                  <a:cubicBezTo>
                    <a:pt x="1286" y="1"/>
                    <a:pt x="898" y="150"/>
                    <a:pt x="599" y="449"/>
                  </a:cubicBezTo>
                  <a:cubicBezTo>
                    <a:pt x="1" y="1048"/>
                    <a:pt x="1" y="2000"/>
                    <a:pt x="599" y="2599"/>
                  </a:cubicBezTo>
                  <a:cubicBezTo>
                    <a:pt x="887" y="2909"/>
                    <a:pt x="1286" y="3042"/>
                    <a:pt x="1663" y="3042"/>
                  </a:cubicBezTo>
                  <a:cubicBezTo>
                    <a:pt x="2061" y="3042"/>
                    <a:pt x="2460" y="2909"/>
                    <a:pt x="2748" y="2599"/>
                  </a:cubicBezTo>
                  <a:cubicBezTo>
                    <a:pt x="3346" y="2000"/>
                    <a:pt x="3346" y="1048"/>
                    <a:pt x="2748" y="449"/>
                  </a:cubicBezTo>
                  <a:cubicBezTo>
                    <a:pt x="2449" y="150"/>
                    <a:pt x="2061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" name="Google Shape;732;p11"/>
          <p:cNvGrpSpPr/>
          <p:nvPr/>
        </p:nvGrpSpPr>
        <p:grpSpPr>
          <a:xfrm flipH="1">
            <a:off x="57190" y="4142049"/>
            <a:ext cx="1178127" cy="1094369"/>
            <a:chOff x="7825118" y="4065849"/>
            <a:chExt cx="1178127" cy="1094369"/>
          </a:xfrm>
        </p:grpSpPr>
        <p:sp>
          <p:nvSpPr>
            <p:cNvPr id="733" name="Google Shape;733;p11"/>
            <p:cNvSpPr/>
            <p:nvPr/>
          </p:nvSpPr>
          <p:spPr>
            <a:xfrm>
              <a:off x="7911327" y="4137684"/>
              <a:ext cx="1091918" cy="1022534"/>
            </a:xfrm>
            <a:custGeom>
              <a:avLst/>
              <a:gdLst/>
              <a:ahLst/>
              <a:cxnLst/>
              <a:rect l="l" t="t" r="r" b="b"/>
              <a:pathLst>
                <a:path w="30310" h="28384" extrusionOk="0">
                  <a:moveTo>
                    <a:pt x="0" y="1"/>
                  </a:moveTo>
                  <a:lnTo>
                    <a:pt x="0" y="776"/>
                  </a:lnTo>
                  <a:lnTo>
                    <a:pt x="11012" y="776"/>
                  </a:lnTo>
                  <a:lnTo>
                    <a:pt x="29512" y="19299"/>
                  </a:lnTo>
                  <a:lnTo>
                    <a:pt x="29512" y="28383"/>
                  </a:lnTo>
                  <a:lnTo>
                    <a:pt x="30310" y="28383"/>
                  </a:lnTo>
                  <a:lnTo>
                    <a:pt x="30310" y="18967"/>
                  </a:lnTo>
                  <a:lnTo>
                    <a:pt x="11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1"/>
            <p:cNvSpPr/>
            <p:nvPr/>
          </p:nvSpPr>
          <p:spPr>
            <a:xfrm>
              <a:off x="7825118" y="4065849"/>
              <a:ext cx="172416" cy="171659"/>
            </a:xfrm>
            <a:custGeom>
              <a:avLst/>
              <a:gdLst/>
              <a:ahLst/>
              <a:cxnLst/>
              <a:rect l="l" t="t" r="r" b="b"/>
              <a:pathLst>
                <a:path w="4786" h="4765" extrusionOk="0">
                  <a:moveTo>
                    <a:pt x="2393" y="1"/>
                  </a:moveTo>
                  <a:cubicBezTo>
                    <a:pt x="1086" y="1"/>
                    <a:pt x="0" y="1064"/>
                    <a:pt x="0" y="2372"/>
                  </a:cubicBezTo>
                  <a:cubicBezTo>
                    <a:pt x="0" y="3701"/>
                    <a:pt x="1086" y="4764"/>
                    <a:pt x="2393" y="4764"/>
                  </a:cubicBezTo>
                  <a:cubicBezTo>
                    <a:pt x="3722" y="4764"/>
                    <a:pt x="4786" y="3701"/>
                    <a:pt x="4786" y="2372"/>
                  </a:cubicBezTo>
                  <a:cubicBezTo>
                    <a:pt x="4786" y="1064"/>
                    <a:pt x="3722" y="1"/>
                    <a:pt x="23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" name="Google Shape;735;p11"/>
          <p:cNvGrpSpPr/>
          <p:nvPr/>
        </p:nvGrpSpPr>
        <p:grpSpPr>
          <a:xfrm flipH="1">
            <a:off x="869717" y="4636145"/>
            <a:ext cx="882614" cy="184274"/>
            <a:chOff x="7460504" y="4636145"/>
            <a:chExt cx="882614" cy="184274"/>
          </a:xfrm>
        </p:grpSpPr>
        <p:sp>
          <p:nvSpPr>
            <p:cNvPr id="736" name="Google Shape;736;p11"/>
            <p:cNvSpPr/>
            <p:nvPr/>
          </p:nvSpPr>
          <p:spPr>
            <a:xfrm>
              <a:off x="8158777" y="4636145"/>
              <a:ext cx="184341" cy="184274"/>
            </a:xfrm>
            <a:custGeom>
              <a:avLst/>
              <a:gdLst/>
              <a:ahLst/>
              <a:cxnLst/>
              <a:rect l="l" t="t" r="r" b="b"/>
              <a:pathLst>
                <a:path w="2749" h="2748" extrusionOk="0">
                  <a:moveTo>
                    <a:pt x="1374" y="0"/>
                  </a:moveTo>
                  <a:cubicBezTo>
                    <a:pt x="621" y="0"/>
                    <a:pt x="1" y="621"/>
                    <a:pt x="1" y="1374"/>
                  </a:cubicBezTo>
                  <a:cubicBezTo>
                    <a:pt x="1" y="2127"/>
                    <a:pt x="621" y="2748"/>
                    <a:pt x="1374" y="2748"/>
                  </a:cubicBezTo>
                  <a:cubicBezTo>
                    <a:pt x="2128" y="2748"/>
                    <a:pt x="2748" y="2127"/>
                    <a:pt x="2748" y="1374"/>
                  </a:cubicBezTo>
                  <a:cubicBezTo>
                    <a:pt x="2748" y="621"/>
                    <a:pt x="2128" y="0"/>
                    <a:pt x="1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1"/>
            <p:cNvSpPr/>
            <p:nvPr/>
          </p:nvSpPr>
          <p:spPr>
            <a:xfrm>
              <a:off x="7820068" y="4636145"/>
              <a:ext cx="182799" cy="184274"/>
            </a:xfrm>
            <a:custGeom>
              <a:avLst/>
              <a:gdLst/>
              <a:ahLst/>
              <a:cxnLst/>
              <a:rect l="l" t="t" r="r" b="b"/>
              <a:pathLst>
                <a:path w="2726" h="2748" extrusionOk="0">
                  <a:moveTo>
                    <a:pt x="1352" y="0"/>
                  </a:moveTo>
                  <a:cubicBezTo>
                    <a:pt x="598" y="0"/>
                    <a:pt x="0" y="621"/>
                    <a:pt x="0" y="1374"/>
                  </a:cubicBezTo>
                  <a:cubicBezTo>
                    <a:pt x="0" y="2127"/>
                    <a:pt x="598" y="2748"/>
                    <a:pt x="1352" y="2748"/>
                  </a:cubicBezTo>
                  <a:cubicBezTo>
                    <a:pt x="2105" y="2748"/>
                    <a:pt x="2725" y="2127"/>
                    <a:pt x="2725" y="1374"/>
                  </a:cubicBezTo>
                  <a:cubicBezTo>
                    <a:pt x="2725" y="621"/>
                    <a:pt x="2105" y="0"/>
                    <a:pt x="13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1"/>
            <p:cNvSpPr/>
            <p:nvPr/>
          </p:nvSpPr>
          <p:spPr>
            <a:xfrm>
              <a:off x="7460504" y="4636145"/>
              <a:ext cx="184274" cy="184274"/>
            </a:xfrm>
            <a:custGeom>
              <a:avLst/>
              <a:gdLst/>
              <a:ahLst/>
              <a:cxnLst/>
              <a:rect l="l" t="t" r="r" b="b"/>
              <a:pathLst>
                <a:path w="2748" h="2748" extrusionOk="0">
                  <a:moveTo>
                    <a:pt x="1374" y="0"/>
                  </a:moveTo>
                  <a:cubicBezTo>
                    <a:pt x="621" y="0"/>
                    <a:pt x="0" y="621"/>
                    <a:pt x="0" y="1374"/>
                  </a:cubicBezTo>
                  <a:cubicBezTo>
                    <a:pt x="0" y="2127"/>
                    <a:pt x="621" y="2748"/>
                    <a:pt x="1374" y="2748"/>
                  </a:cubicBezTo>
                  <a:cubicBezTo>
                    <a:pt x="2127" y="2748"/>
                    <a:pt x="2748" y="2127"/>
                    <a:pt x="2748" y="1374"/>
                  </a:cubicBezTo>
                  <a:cubicBezTo>
                    <a:pt x="2748" y="621"/>
                    <a:pt x="2127" y="0"/>
                    <a:pt x="1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" name="Google Shape;739;p11"/>
          <p:cNvGrpSpPr/>
          <p:nvPr/>
        </p:nvGrpSpPr>
        <p:grpSpPr>
          <a:xfrm flipH="1">
            <a:off x="-603691" y="663656"/>
            <a:ext cx="1794619" cy="937714"/>
            <a:chOff x="7447476" y="612577"/>
            <a:chExt cx="1794619" cy="937714"/>
          </a:xfrm>
        </p:grpSpPr>
        <p:sp>
          <p:nvSpPr>
            <p:cNvPr id="740" name="Google Shape;740;p11"/>
            <p:cNvSpPr/>
            <p:nvPr/>
          </p:nvSpPr>
          <p:spPr>
            <a:xfrm>
              <a:off x="7866602" y="1081065"/>
              <a:ext cx="1375493" cy="469226"/>
            </a:xfrm>
            <a:custGeom>
              <a:avLst/>
              <a:gdLst/>
              <a:ahLst/>
              <a:cxnLst/>
              <a:rect l="l" t="t" r="r" b="b"/>
              <a:pathLst>
                <a:path w="42608" h="14535" extrusionOk="0">
                  <a:moveTo>
                    <a:pt x="4299" y="0"/>
                  </a:moveTo>
                  <a:lnTo>
                    <a:pt x="1" y="4321"/>
                  </a:lnTo>
                  <a:cubicBezTo>
                    <a:pt x="67" y="4365"/>
                    <a:pt x="134" y="4432"/>
                    <a:pt x="200" y="4498"/>
                  </a:cubicBezTo>
                  <a:lnTo>
                    <a:pt x="4432" y="288"/>
                  </a:lnTo>
                  <a:lnTo>
                    <a:pt x="27474" y="288"/>
                  </a:lnTo>
                  <a:lnTo>
                    <a:pt x="41721" y="14535"/>
                  </a:lnTo>
                  <a:lnTo>
                    <a:pt x="42607" y="14535"/>
                  </a:lnTo>
                  <a:lnTo>
                    <a:pt x="42607" y="14269"/>
                  </a:lnTo>
                  <a:lnTo>
                    <a:pt x="41832" y="14269"/>
                  </a:lnTo>
                  <a:lnTo>
                    <a:pt x="2758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1"/>
            <p:cNvSpPr/>
            <p:nvPr/>
          </p:nvSpPr>
          <p:spPr>
            <a:xfrm>
              <a:off x="7526149" y="694834"/>
              <a:ext cx="1715944" cy="710280"/>
            </a:xfrm>
            <a:custGeom>
              <a:avLst/>
              <a:gdLst/>
              <a:ahLst/>
              <a:cxnLst/>
              <a:rect l="l" t="t" r="r" b="b"/>
              <a:pathLst>
                <a:path w="53154" h="22002" extrusionOk="0">
                  <a:moveTo>
                    <a:pt x="222" y="0"/>
                  </a:moveTo>
                  <a:cubicBezTo>
                    <a:pt x="155" y="89"/>
                    <a:pt x="89" y="133"/>
                    <a:pt x="0" y="199"/>
                  </a:cubicBezTo>
                  <a:lnTo>
                    <a:pt x="8929" y="9106"/>
                  </a:lnTo>
                  <a:lnTo>
                    <a:pt x="40258" y="9106"/>
                  </a:lnTo>
                  <a:lnTo>
                    <a:pt x="53153" y="22001"/>
                  </a:lnTo>
                  <a:lnTo>
                    <a:pt x="53153" y="21625"/>
                  </a:lnTo>
                  <a:lnTo>
                    <a:pt x="40369" y="8840"/>
                  </a:lnTo>
                  <a:lnTo>
                    <a:pt x="9040" y="8840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1"/>
            <p:cNvSpPr/>
            <p:nvPr/>
          </p:nvSpPr>
          <p:spPr>
            <a:xfrm>
              <a:off x="7447476" y="612577"/>
              <a:ext cx="98010" cy="98720"/>
            </a:xfrm>
            <a:custGeom>
              <a:avLst/>
              <a:gdLst/>
              <a:ahLst/>
              <a:cxnLst/>
              <a:rect l="l" t="t" r="r" b="b"/>
              <a:pathLst>
                <a:path w="3036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20" y="2792"/>
                    <a:pt x="266" y="2216"/>
                    <a:pt x="266" y="1529"/>
                  </a:cubicBezTo>
                  <a:cubicBezTo>
                    <a:pt x="266" y="842"/>
                    <a:pt x="820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1861" y="3058"/>
                    <a:pt x="2193" y="2947"/>
                    <a:pt x="2437" y="2747"/>
                  </a:cubicBezTo>
                  <a:lnTo>
                    <a:pt x="2260" y="2570"/>
                  </a:lnTo>
                  <a:lnTo>
                    <a:pt x="2459" y="2371"/>
                  </a:lnTo>
                  <a:lnTo>
                    <a:pt x="2637" y="2548"/>
                  </a:lnTo>
                  <a:cubicBezTo>
                    <a:pt x="2902" y="2282"/>
                    <a:pt x="3035" y="1928"/>
                    <a:pt x="3035" y="1529"/>
                  </a:cubicBezTo>
                  <a:cubicBezTo>
                    <a:pt x="3035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1"/>
            <p:cNvSpPr/>
            <p:nvPr/>
          </p:nvSpPr>
          <p:spPr>
            <a:xfrm>
              <a:off x="7786509" y="1209098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2" y="2792"/>
                    <a:pt x="266" y="2216"/>
                    <a:pt x="266" y="1529"/>
                  </a:cubicBezTo>
                  <a:cubicBezTo>
                    <a:pt x="266" y="842"/>
                    <a:pt x="842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1153"/>
                    <a:pt x="2903" y="798"/>
                    <a:pt x="2681" y="532"/>
                  </a:cubicBezTo>
                  <a:lnTo>
                    <a:pt x="2548" y="665"/>
                  </a:lnTo>
                  <a:lnTo>
                    <a:pt x="2371" y="466"/>
                  </a:lnTo>
                  <a:lnTo>
                    <a:pt x="2482" y="355"/>
                  </a:lnTo>
                  <a:cubicBezTo>
                    <a:pt x="2216" y="133"/>
                    <a:pt x="1883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" name="Google Shape;744;p11"/>
          <p:cNvGrpSpPr/>
          <p:nvPr/>
        </p:nvGrpSpPr>
        <p:grpSpPr>
          <a:xfrm rot="10800000" flipH="1">
            <a:off x="6718708" y="-168557"/>
            <a:ext cx="182798" cy="598473"/>
            <a:chOff x="3638102" y="4583399"/>
            <a:chExt cx="182798" cy="598473"/>
          </a:xfrm>
        </p:grpSpPr>
        <p:sp>
          <p:nvSpPr>
            <p:cNvPr id="745" name="Google Shape;745;p11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1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1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0" name="Google Shape;750;p13"/>
          <p:cNvSpPr txBox="1">
            <a:spLocks noGrp="1"/>
          </p:cNvSpPr>
          <p:nvPr>
            <p:ph type="title" idx="2"/>
          </p:nvPr>
        </p:nvSpPr>
        <p:spPr>
          <a:xfrm>
            <a:off x="1771796" y="1405263"/>
            <a:ext cx="2555400" cy="39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51" name="Google Shape;751;p13"/>
          <p:cNvSpPr txBox="1">
            <a:spLocks noGrp="1"/>
          </p:cNvSpPr>
          <p:nvPr>
            <p:ph type="subTitle" idx="1"/>
          </p:nvPr>
        </p:nvSpPr>
        <p:spPr>
          <a:xfrm>
            <a:off x="1771789" y="1691349"/>
            <a:ext cx="255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52" name="Google Shape;752;p13"/>
          <p:cNvSpPr txBox="1">
            <a:spLocks noGrp="1"/>
          </p:cNvSpPr>
          <p:nvPr>
            <p:ph type="title" idx="3" hasCustomPrompt="1"/>
          </p:nvPr>
        </p:nvSpPr>
        <p:spPr>
          <a:xfrm>
            <a:off x="984283" y="1411072"/>
            <a:ext cx="617400" cy="498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53" name="Google Shape;753;p13"/>
          <p:cNvSpPr txBox="1">
            <a:spLocks noGrp="1"/>
          </p:cNvSpPr>
          <p:nvPr>
            <p:ph type="title" idx="4"/>
          </p:nvPr>
        </p:nvSpPr>
        <p:spPr>
          <a:xfrm>
            <a:off x="5604317" y="1405263"/>
            <a:ext cx="2555400" cy="39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54" name="Google Shape;754;p13"/>
          <p:cNvSpPr txBox="1">
            <a:spLocks noGrp="1"/>
          </p:cNvSpPr>
          <p:nvPr>
            <p:ph type="subTitle" idx="5"/>
          </p:nvPr>
        </p:nvSpPr>
        <p:spPr>
          <a:xfrm>
            <a:off x="5604315" y="1691349"/>
            <a:ext cx="255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55" name="Google Shape;755;p13"/>
          <p:cNvSpPr txBox="1">
            <a:spLocks noGrp="1"/>
          </p:cNvSpPr>
          <p:nvPr>
            <p:ph type="title" idx="6" hasCustomPrompt="1"/>
          </p:nvPr>
        </p:nvSpPr>
        <p:spPr>
          <a:xfrm>
            <a:off x="4816808" y="1411072"/>
            <a:ext cx="617400" cy="49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56" name="Google Shape;756;p13"/>
          <p:cNvSpPr txBox="1">
            <a:spLocks noGrp="1"/>
          </p:cNvSpPr>
          <p:nvPr>
            <p:ph type="title" idx="7"/>
          </p:nvPr>
        </p:nvSpPr>
        <p:spPr>
          <a:xfrm>
            <a:off x="1771796" y="2529090"/>
            <a:ext cx="2555400" cy="39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57" name="Google Shape;757;p13"/>
          <p:cNvSpPr txBox="1">
            <a:spLocks noGrp="1"/>
          </p:cNvSpPr>
          <p:nvPr>
            <p:ph type="subTitle" idx="8"/>
          </p:nvPr>
        </p:nvSpPr>
        <p:spPr>
          <a:xfrm>
            <a:off x="1771789" y="2809240"/>
            <a:ext cx="255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58" name="Google Shape;758;p13"/>
          <p:cNvSpPr txBox="1">
            <a:spLocks noGrp="1"/>
          </p:cNvSpPr>
          <p:nvPr>
            <p:ph type="title" idx="9" hasCustomPrompt="1"/>
          </p:nvPr>
        </p:nvSpPr>
        <p:spPr>
          <a:xfrm>
            <a:off x="984283" y="2529251"/>
            <a:ext cx="617400" cy="49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59" name="Google Shape;759;p13"/>
          <p:cNvSpPr txBox="1">
            <a:spLocks noGrp="1"/>
          </p:cNvSpPr>
          <p:nvPr>
            <p:ph type="title" idx="13"/>
          </p:nvPr>
        </p:nvSpPr>
        <p:spPr>
          <a:xfrm>
            <a:off x="5604317" y="2529090"/>
            <a:ext cx="2555400" cy="39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60" name="Google Shape;760;p13"/>
          <p:cNvSpPr txBox="1">
            <a:spLocks noGrp="1"/>
          </p:cNvSpPr>
          <p:nvPr>
            <p:ph type="subTitle" idx="14"/>
          </p:nvPr>
        </p:nvSpPr>
        <p:spPr>
          <a:xfrm>
            <a:off x="5604315" y="2809239"/>
            <a:ext cx="255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61" name="Google Shape;761;p13"/>
          <p:cNvSpPr txBox="1">
            <a:spLocks noGrp="1"/>
          </p:cNvSpPr>
          <p:nvPr>
            <p:ph type="title" idx="15" hasCustomPrompt="1"/>
          </p:nvPr>
        </p:nvSpPr>
        <p:spPr>
          <a:xfrm>
            <a:off x="4816808" y="2529251"/>
            <a:ext cx="617400" cy="498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62" name="Google Shape;762;p13"/>
          <p:cNvSpPr txBox="1">
            <a:spLocks noGrp="1"/>
          </p:cNvSpPr>
          <p:nvPr>
            <p:ph type="title" idx="16"/>
          </p:nvPr>
        </p:nvSpPr>
        <p:spPr>
          <a:xfrm>
            <a:off x="1771796" y="3646968"/>
            <a:ext cx="2555400" cy="39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63" name="Google Shape;763;p13"/>
          <p:cNvSpPr txBox="1">
            <a:spLocks noGrp="1"/>
          </p:cNvSpPr>
          <p:nvPr>
            <p:ph type="subTitle" idx="17"/>
          </p:nvPr>
        </p:nvSpPr>
        <p:spPr>
          <a:xfrm>
            <a:off x="1771789" y="3927117"/>
            <a:ext cx="255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64" name="Google Shape;764;p13"/>
          <p:cNvSpPr txBox="1">
            <a:spLocks noGrp="1"/>
          </p:cNvSpPr>
          <p:nvPr>
            <p:ph type="title" idx="18" hasCustomPrompt="1"/>
          </p:nvPr>
        </p:nvSpPr>
        <p:spPr>
          <a:xfrm>
            <a:off x="984283" y="3647125"/>
            <a:ext cx="617400" cy="498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65" name="Google Shape;765;p13"/>
          <p:cNvSpPr txBox="1">
            <a:spLocks noGrp="1"/>
          </p:cNvSpPr>
          <p:nvPr>
            <p:ph type="title" idx="19"/>
          </p:nvPr>
        </p:nvSpPr>
        <p:spPr>
          <a:xfrm>
            <a:off x="5604317" y="3646968"/>
            <a:ext cx="2555400" cy="39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66" name="Google Shape;766;p13"/>
          <p:cNvSpPr txBox="1">
            <a:spLocks noGrp="1"/>
          </p:cNvSpPr>
          <p:nvPr>
            <p:ph type="subTitle" idx="20"/>
          </p:nvPr>
        </p:nvSpPr>
        <p:spPr>
          <a:xfrm>
            <a:off x="5604315" y="3927117"/>
            <a:ext cx="255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67" name="Google Shape;767;p13"/>
          <p:cNvSpPr txBox="1">
            <a:spLocks noGrp="1"/>
          </p:cNvSpPr>
          <p:nvPr>
            <p:ph type="title" idx="21" hasCustomPrompt="1"/>
          </p:nvPr>
        </p:nvSpPr>
        <p:spPr>
          <a:xfrm>
            <a:off x="4816808" y="3647122"/>
            <a:ext cx="617400" cy="49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grpSp>
        <p:nvGrpSpPr>
          <p:cNvPr id="768" name="Google Shape;768;p13"/>
          <p:cNvGrpSpPr/>
          <p:nvPr/>
        </p:nvGrpSpPr>
        <p:grpSpPr>
          <a:xfrm rot="10800000" flipH="1">
            <a:off x="-663985" y="4121838"/>
            <a:ext cx="1591472" cy="841159"/>
            <a:chOff x="661553" y="1919040"/>
            <a:chExt cx="1591472" cy="841159"/>
          </a:xfrm>
        </p:grpSpPr>
        <p:sp>
          <p:nvSpPr>
            <p:cNvPr id="769" name="Google Shape;769;p13"/>
            <p:cNvSpPr/>
            <p:nvPr/>
          </p:nvSpPr>
          <p:spPr>
            <a:xfrm>
              <a:off x="661553" y="2267371"/>
              <a:ext cx="1400512" cy="411311"/>
            </a:xfrm>
            <a:custGeom>
              <a:avLst/>
              <a:gdLst/>
              <a:ahLst/>
              <a:cxnLst/>
              <a:rect l="l" t="t" r="r" b="b"/>
              <a:pathLst>
                <a:path w="43383" h="12741" extrusionOk="0">
                  <a:moveTo>
                    <a:pt x="24283" y="0"/>
                  </a:moveTo>
                  <a:lnTo>
                    <a:pt x="19387" y="4897"/>
                  </a:lnTo>
                  <a:lnTo>
                    <a:pt x="2304" y="4897"/>
                  </a:lnTo>
                  <a:lnTo>
                    <a:pt x="0" y="2593"/>
                  </a:lnTo>
                  <a:lnTo>
                    <a:pt x="0" y="2991"/>
                  </a:lnTo>
                  <a:lnTo>
                    <a:pt x="2193" y="5185"/>
                  </a:lnTo>
                  <a:lnTo>
                    <a:pt x="19498" y="5185"/>
                  </a:lnTo>
                  <a:lnTo>
                    <a:pt x="24416" y="266"/>
                  </a:lnTo>
                  <a:lnTo>
                    <a:pt x="30731" y="266"/>
                  </a:lnTo>
                  <a:lnTo>
                    <a:pt x="43183" y="12740"/>
                  </a:lnTo>
                  <a:cubicBezTo>
                    <a:pt x="43249" y="12674"/>
                    <a:pt x="43316" y="12607"/>
                    <a:pt x="43382" y="12541"/>
                  </a:cubicBezTo>
                  <a:lnTo>
                    <a:pt x="3084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3"/>
            <p:cNvSpPr/>
            <p:nvPr/>
          </p:nvSpPr>
          <p:spPr>
            <a:xfrm>
              <a:off x="661553" y="2117869"/>
              <a:ext cx="1493485" cy="209610"/>
            </a:xfrm>
            <a:custGeom>
              <a:avLst/>
              <a:gdLst/>
              <a:ahLst/>
              <a:cxnLst/>
              <a:rect l="l" t="t" r="r" b="b"/>
              <a:pathLst>
                <a:path w="46263" h="6493" extrusionOk="0">
                  <a:moveTo>
                    <a:pt x="21802" y="1"/>
                  </a:moveTo>
                  <a:lnTo>
                    <a:pt x="15598" y="6204"/>
                  </a:lnTo>
                  <a:lnTo>
                    <a:pt x="4343" y="6204"/>
                  </a:lnTo>
                  <a:lnTo>
                    <a:pt x="0" y="1862"/>
                  </a:lnTo>
                  <a:lnTo>
                    <a:pt x="0" y="2261"/>
                  </a:lnTo>
                  <a:lnTo>
                    <a:pt x="4232" y="6492"/>
                  </a:lnTo>
                  <a:lnTo>
                    <a:pt x="15709" y="6492"/>
                  </a:lnTo>
                  <a:lnTo>
                    <a:pt x="21935" y="267"/>
                  </a:lnTo>
                  <a:lnTo>
                    <a:pt x="46262" y="267"/>
                  </a:lnTo>
                  <a:cubicBezTo>
                    <a:pt x="46262" y="222"/>
                    <a:pt x="46262" y="178"/>
                    <a:pt x="46262" y="134"/>
                  </a:cubicBezTo>
                  <a:cubicBezTo>
                    <a:pt x="46262" y="89"/>
                    <a:pt x="46262" y="45"/>
                    <a:pt x="4626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3"/>
            <p:cNvSpPr/>
            <p:nvPr/>
          </p:nvSpPr>
          <p:spPr>
            <a:xfrm>
              <a:off x="2043446" y="2661479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66"/>
                  </a:moveTo>
                  <a:cubicBezTo>
                    <a:pt x="2216" y="266"/>
                    <a:pt x="2792" y="842"/>
                    <a:pt x="2792" y="1529"/>
                  </a:cubicBezTo>
                  <a:cubicBezTo>
                    <a:pt x="2792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2"/>
                    <a:pt x="842" y="266"/>
                    <a:pt x="1529" y="266"/>
                  </a:cubicBezTo>
                  <a:close/>
                  <a:moveTo>
                    <a:pt x="1529" y="0"/>
                  </a:moveTo>
                  <a:cubicBezTo>
                    <a:pt x="1174" y="0"/>
                    <a:pt x="842" y="133"/>
                    <a:pt x="576" y="333"/>
                  </a:cubicBezTo>
                  <a:lnTo>
                    <a:pt x="731" y="488"/>
                  </a:lnTo>
                  <a:lnTo>
                    <a:pt x="532" y="687"/>
                  </a:lnTo>
                  <a:lnTo>
                    <a:pt x="377" y="532"/>
                  </a:lnTo>
                  <a:cubicBezTo>
                    <a:pt x="155" y="798"/>
                    <a:pt x="0" y="1153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3"/>
            <p:cNvSpPr/>
            <p:nvPr/>
          </p:nvSpPr>
          <p:spPr>
            <a:xfrm>
              <a:off x="2155015" y="2072802"/>
              <a:ext cx="98010" cy="98752"/>
            </a:xfrm>
            <a:custGeom>
              <a:avLst/>
              <a:gdLst/>
              <a:ahLst/>
              <a:cxnLst/>
              <a:rect l="l" t="t" r="r" b="b"/>
              <a:pathLst>
                <a:path w="3036" h="3059" extrusionOk="0">
                  <a:moveTo>
                    <a:pt x="1507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3"/>
                    <a:pt x="1507" y="2793"/>
                  </a:cubicBezTo>
                  <a:cubicBezTo>
                    <a:pt x="820" y="2793"/>
                    <a:pt x="266" y="2216"/>
                    <a:pt x="266" y="1530"/>
                  </a:cubicBezTo>
                  <a:cubicBezTo>
                    <a:pt x="266" y="843"/>
                    <a:pt x="820" y="289"/>
                    <a:pt x="1507" y="289"/>
                  </a:cubicBezTo>
                  <a:close/>
                  <a:moveTo>
                    <a:pt x="1507" y="1"/>
                  </a:moveTo>
                  <a:cubicBezTo>
                    <a:pt x="732" y="1"/>
                    <a:pt x="67" y="621"/>
                    <a:pt x="0" y="1397"/>
                  </a:cubicBezTo>
                  <a:lnTo>
                    <a:pt x="133" y="1397"/>
                  </a:lnTo>
                  <a:lnTo>
                    <a:pt x="133" y="1663"/>
                  </a:lnTo>
                  <a:lnTo>
                    <a:pt x="0" y="1663"/>
                  </a:lnTo>
                  <a:cubicBezTo>
                    <a:pt x="67" y="2460"/>
                    <a:pt x="732" y="3058"/>
                    <a:pt x="1507" y="3058"/>
                  </a:cubicBezTo>
                  <a:cubicBezTo>
                    <a:pt x="2349" y="3058"/>
                    <a:pt x="3036" y="2372"/>
                    <a:pt x="3036" y="1530"/>
                  </a:cubicBezTo>
                  <a:cubicBezTo>
                    <a:pt x="3036" y="688"/>
                    <a:pt x="2349" y="1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3"/>
            <p:cNvSpPr/>
            <p:nvPr/>
          </p:nvSpPr>
          <p:spPr>
            <a:xfrm>
              <a:off x="2155015" y="2117869"/>
              <a:ext cx="4326" cy="8619"/>
            </a:xfrm>
            <a:custGeom>
              <a:avLst/>
              <a:gdLst/>
              <a:ahLst/>
              <a:cxnLst/>
              <a:rect l="l" t="t" r="r" b="b"/>
              <a:pathLst>
                <a:path w="134" h="267" extrusionOk="0">
                  <a:moveTo>
                    <a:pt x="0" y="1"/>
                  </a:moveTo>
                  <a:cubicBezTo>
                    <a:pt x="0" y="45"/>
                    <a:pt x="0" y="89"/>
                    <a:pt x="0" y="134"/>
                  </a:cubicBezTo>
                  <a:cubicBezTo>
                    <a:pt x="0" y="178"/>
                    <a:pt x="0" y="222"/>
                    <a:pt x="0" y="267"/>
                  </a:cubicBezTo>
                  <a:lnTo>
                    <a:pt x="133" y="26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3"/>
            <p:cNvSpPr/>
            <p:nvPr/>
          </p:nvSpPr>
          <p:spPr>
            <a:xfrm>
              <a:off x="1779502" y="1951936"/>
              <a:ext cx="3616" cy="8619"/>
            </a:xfrm>
            <a:custGeom>
              <a:avLst/>
              <a:gdLst/>
              <a:ahLst/>
              <a:cxnLst/>
              <a:rect l="l" t="t" r="r" b="b"/>
              <a:pathLst>
                <a:path w="112" h="267" extrusionOk="0">
                  <a:moveTo>
                    <a:pt x="89" y="0"/>
                  </a:moveTo>
                  <a:cubicBezTo>
                    <a:pt x="67" y="89"/>
                    <a:pt x="23" y="178"/>
                    <a:pt x="0" y="266"/>
                  </a:cubicBezTo>
                  <a:lnTo>
                    <a:pt x="111" y="26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3"/>
            <p:cNvSpPr/>
            <p:nvPr/>
          </p:nvSpPr>
          <p:spPr>
            <a:xfrm>
              <a:off x="951936" y="1951936"/>
              <a:ext cx="821138" cy="187432"/>
            </a:xfrm>
            <a:custGeom>
              <a:avLst/>
              <a:gdLst/>
              <a:ahLst/>
              <a:cxnLst/>
              <a:rect l="l" t="t" r="r" b="b"/>
              <a:pathLst>
                <a:path w="25436" h="5806" extrusionOk="0">
                  <a:moveTo>
                    <a:pt x="10436" y="0"/>
                  </a:moveTo>
                  <a:lnTo>
                    <a:pt x="4919" y="5539"/>
                  </a:lnTo>
                  <a:lnTo>
                    <a:pt x="0" y="5539"/>
                  </a:lnTo>
                  <a:lnTo>
                    <a:pt x="0" y="5805"/>
                  </a:lnTo>
                  <a:lnTo>
                    <a:pt x="5030" y="5805"/>
                  </a:lnTo>
                  <a:lnTo>
                    <a:pt x="10569" y="266"/>
                  </a:lnTo>
                  <a:lnTo>
                    <a:pt x="25369" y="266"/>
                  </a:lnTo>
                  <a:cubicBezTo>
                    <a:pt x="25369" y="178"/>
                    <a:pt x="25392" y="89"/>
                    <a:pt x="25436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3"/>
            <p:cNvSpPr/>
            <p:nvPr/>
          </p:nvSpPr>
          <p:spPr>
            <a:xfrm>
              <a:off x="851795" y="2077096"/>
              <a:ext cx="98752" cy="98752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3" y="2792"/>
                    <a:pt x="266" y="2216"/>
                    <a:pt x="266" y="1530"/>
                  </a:cubicBezTo>
                  <a:cubicBezTo>
                    <a:pt x="266" y="843"/>
                    <a:pt x="843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1" y="688"/>
                    <a:pt x="1" y="1530"/>
                  </a:cubicBezTo>
                  <a:cubicBezTo>
                    <a:pt x="1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3"/>
            <p:cNvSpPr/>
            <p:nvPr/>
          </p:nvSpPr>
          <p:spPr>
            <a:xfrm>
              <a:off x="1770205" y="1919040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0"/>
                  </a:moveTo>
                  <a:cubicBezTo>
                    <a:pt x="864" y="0"/>
                    <a:pt x="288" y="421"/>
                    <a:pt x="89" y="1019"/>
                  </a:cubicBezTo>
                  <a:lnTo>
                    <a:pt x="377" y="1019"/>
                  </a:lnTo>
                  <a:cubicBezTo>
                    <a:pt x="576" y="576"/>
                    <a:pt x="1020" y="288"/>
                    <a:pt x="1529" y="288"/>
                  </a:cubicBez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66" y="2216"/>
                    <a:pt x="266" y="1529"/>
                  </a:cubicBezTo>
                  <a:cubicBezTo>
                    <a:pt x="266" y="1440"/>
                    <a:pt x="288" y="1374"/>
                    <a:pt x="288" y="1285"/>
                  </a:cubicBezTo>
                  <a:lnTo>
                    <a:pt x="22" y="1285"/>
                  </a:lnTo>
                  <a:cubicBezTo>
                    <a:pt x="0" y="1374"/>
                    <a:pt x="0" y="1440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3"/>
            <p:cNvSpPr/>
            <p:nvPr/>
          </p:nvSpPr>
          <p:spPr>
            <a:xfrm>
              <a:off x="1770915" y="1951936"/>
              <a:ext cx="11460" cy="8619"/>
            </a:xfrm>
            <a:custGeom>
              <a:avLst/>
              <a:gdLst/>
              <a:ahLst/>
              <a:cxnLst/>
              <a:rect l="l" t="t" r="r" b="b"/>
              <a:pathLst>
                <a:path w="355" h="267" extrusionOk="0">
                  <a:moveTo>
                    <a:pt x="67" y="0"/>
                  </a:moveTo>
                  <a:cubicBezTo>
                    <a:pt x="23" y="89"/>
                    <a:pt x="0" y="178"/>
                    <a:pt x="0" y="266"/>
                  </a:cubicBezTo>
                  <a:lnTo>
                    <a:pt x="266" y="266"/>
                  </a:lnTo>
                  <a:cubicBezTo>
                    <a:pt x="289" y="178"/>
                    <a:pt x="333" y="89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" name="Google Shape;779;p13"/>
          <p:cNvGrpSpPr/>
          <p:nvPr/>
        </p:nvGrpSpPr>
        <p:grpSpPr>
          <a:xfrm>
            <a:off x="235899" y="3037274"/>
            <a:ext cx="399883" cy="381256"/>
            <a:chOff x="7268887" y="1278648"/>
            <a:chExt cx="399883" cy="381256"/>
          </a:xfrm>
        </p:grpSpPr>
        <p:sp>
          <p:nvSpPr>
            <p:cNvPr id="780" name="Google Shape;780;p13"/>
            <p:cNvSpPr/>
            <p:nvPr/>
          </p:nvSpPr>
          <p:spPr>
            <a:xfrm>
              <a:off x="7268887" y="1278648"/>
              <a:ext cx="399883" cy="381256"/>
            </a:xfrm>
            <a:custGeom>
              <a:avLst/>
              <a:gdLst/>
              <a:ahLst/>
              <a:cxnLst/>
              <a:rect l="l" t="t" r="r" b="b"/>
              <a:pathLst>
                <a:path w="12387" h="11810" extrusionOk="0">
                  <a:moveTo>
                    <a:pt x="5917" y="798"/>
                  </a:moveTo>
                  <a:cubicBezTo>
                    <a:pt x="7224" y="798"/>
                    <a:pt x="8531" y="1285"/>
                    <a:pt x="9528" y="2282"/>
                  </a:cubicBezTo>
                  <a:cubicBezTo>
                    <a:pt x="11522" y="4276"/>
                    <a:pt x="11522" y="7533"/>
                    <a:pt x="9528" y="9527"/>
                  </a:cubicBezTo>
                  <a:cubicBezTo>
                    <a:pt x="8553" y="10480"/>
                    <a:pt x="7268" y="11012"/>
                    <a:pt x="5917" y="11012"/>
                  </a:cubicBezTo>
                  <a:cubicBezTo>
                    <a:pt x="4543" y="11012"/>
                    <a:pt x="3258" y="10480"/>
                    <a:pt x="2283" y="9527"/>
                  </a:cubicBezTo>
                  <a:cubicBezTo>
                    <a:pt x="1330" y="8552"/>
                    <a:pt x="799" y="7267"/>
                    <a:pt x="799" y="5894"/>
                  </a:cubicBezTo>
                  <a:cubicBezTo>
                    <a:pt x="799" y="4542"/>
                    <a:pt x="1330" y="3257"/>
                    <a:pt x="2283" y="2282"/>
                  </a:cubicBezTo>
                  <a:cubicBezTo>
                    <a:pt x="3280" y="1285"/>
                    <a:pt x="4609" y="798"/>
                    <a:pt x="5917" y="798"/>
                  </a:cubicBezTo>
                  <a:close/>
                  <a:moveTo>
                    <a:pt x="5906" y="0"/>
                  </a:moveTo>
                  <a:cubicBezTo>
                    <a:pt x="4393" y="0"/>
                    <a:pt x="2881" y="576"/>
                    <a:pt x="1729" y="1728"/>
                  </a:cubicBezTo>
                  <a:cubicBezTo>
                    <a:pt x="621" y="2836"/>
                    <a:pt x="1" y="4321"/>
                    <a:pt x="1" y="5894"/>
                  </a:cubicBezTo>
                  <a:cubicBezTo>
                    <a:pt x="1" y="7489"/>
                    <a:pt x="621" y="8973"/>
                    <a:pt x="1729" y="10081"/>
                  </a:cubicBezTo>
                  <a:cubicBezTo>
                    <a:pt x="2859" y="11189"/>
                    <a:pt x="4344" y="11809"/>
                    <a:pt x="5917" y="11809"/>
                  </a:cubicBezTo>
                  <a:cubicBezTo>
                    <a:pt x="7490" y="11809"/>
                    <a:pt x="8974" y="11189"/>
                    <a:pt x="10082" y="10081"/>
                  </a:cubicBezTo>
                  <a:cubicBezTo>
                    <a:pt x="12386" y="7777"/>
                    <a:pt x="12386" y="4033"/>
                    <a:pt x="10082" y="1728"/>
                  </a:cubicBezTo>
                  <a:cubicBezTo>
                    <a:pt x="8930" y="576"/>
                    <a:pt x="7418" y="0"/>
                    <a:pt x="5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3"/>
            <p:cNvSpPr/>
            <p:nvPr/>
          </p:nvSpPr>
          <p:spPr>
            <a:xfrm>
              <a:off x="7378325" y="1388086"/>
              <a:ext cx="162413" cy="162381"/>
            </a:xfrm>
            <a:custGeom>
              <a:avLst/>
              <a:gdLst/>
              <a:ahLst/>
              <a:cxnLst/>
              <a:rect l="l" t="t" r="r" b="b"/>
              <a:pathLst>
                <a:path w="5031" h="5030" extrusionOk="0">
                  <a:moveTo>
                    <a:pt x="2527" y="0"/>
                  </a:moveTo>
                  <a:cubicBezTo>
                    <a:pt x="1131" y="0"/>
                    <a:pt x="1" y="1130"/>
                    <a:pt x="1" y="2504"/>
                  </a:cubicBezTo>
                  <a:cubicBezTo>
                    <a:pt x="1" y="3900"/>
                    <a:pt x="1131" y="5030"/>
                    <a:pt x="2527" y="5030"/>
                  </a:cubicBezTo>
                  <a:cubicBezTo>
                    <a:pt x="3900" y="5030"/>
                    <a:pt x="5030" y="3900"/>
                    <a:pt x="5030" y="2504"/>
                  </a:cubicBezTo>
                  <a:cubicBezTo>
                    <a:pt x="5030" y="1130"/>
                    <a:pt x="3900" y="0"/>
                    <a:pt x="25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" name="Google Shape;782;p13"/>
          <p:cNvGrpSpPr/>
          <p:nvPr/>
        </p:nvGrpSpPr>
        <p:grpSpPr>
          <a:xfrm rot="-5400000" flipH="1">
            <a:off x="7988397" y="401520"/>
            <a:ext cx="1468333" cy="494947"/>
            <a:chOff x="-21957" y="3648039"/>
            <a:chExt cx="1468333" cy="494947"/>
          </a:xfrm>
        </p:grpSpPr>
        <p:sp>
          <p:nvSpPr>
            <p:cNvPr id="783" name="Google Shape;783;p13"/>
            <p:cNvSpPr/>
            <p:nvPr/>
          </p:nvSpPr>
          <p:spPr>
            <a:xfrm>
              <a:off x="1113676" y="3810286"/>
              <a:ext cx="332700" cy="332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3"/>
            <p:cNvSpPr/>
            <p:nvPr/>
          </p:nvSpPr>
          <p:spPr>
            <a:xfrm>
              <a:off x="-21957" y="3648039"/>
              <a:ext cx="1150161" cy="332607"/>
            </a:xfrm>
            <a:custGeom>
              <a:avLst/>
              <a:gdLst/>
              <a:ahLst/>
              <a:cxnLst/>
              <a:rect l="l" t="t" r="r" b="b"/>
              <a:pathLst>
                <a:path w="35628" h="10303" extrusionOk="0">
                  <a:moveTo>
                    <a:pt x="0" y="0"/>
                  </a:moveTo>
                  <a:lnTo>
                    <a:pt x="0" y="1108"/>
                  </a:lnTo>
                  <a:lnTo>
                    <a:pt x="9062" y="10192"/>
                  </a:lnTo>
                  <a:lnTo>
                    <a:pt x="9173" y="10303"/>
                  </a:lnTo>
                  <a:lnTo>
                    <a:pt x="35583" y="10303"/>
                  </a:lnTo>
                  <a:cubicBezTo>
                    <a:pt x="35583" y="10259"/>
                    <a:pt x="35583" y="10214"/>
                    <a:pt x="35583" y="10170"/>
                  </a:cubicBezTo>
                  <a:cubicBezTo>
                    <a:pt x="35583" y="9949"/>
                    <a:pt x="35605" y="9727"/>
                    <a:pt x="35627" y="9505"/>
                  </a:cubicBezTo>
                  <a:lnTo>
                    <a:pt x="9505" y="95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3"/>
            <p:cNvSpPr/>
            <p:nvPr/>
          </p:nvSpPr>
          <p:spPr>
            <a:xfrm>
              <a:off x="1198819" y="3895801"/>
              <a:ext cx="162413" cy="161671"/>
            </a:xfrm>
            <a:custGeom>
              <a:avLst/>
              <a:gdLst/>
              <a:ahLst/>
              <a:cxnLst/>
              <a:rect l="l" t="t" r="r" b="b"/>
              <a:pathLst>
                <a:path w="5031" h="5008" extrusionOk="0">
                  <a:moveTo>
                    <a:pt x="2505" y="0"/>
                  </a:moveTo>
                  <a:cubicBezTo>
                    <a:pt x="1131" y="0"/>
                    <a:pt x="1" y="1108"/>
                    <a:pt x="1" y="2504"/>
                  </a:cubicBezTo>
                  <a:cubicBezTo>
                    <a:pt x="1" y="3878"/>
                    <a:pt x="1131" y="5008"/>
                    <a:pt x="2505" y="5008"/>
                  </a:cubicBezTo>
                  <a:cubicBezTo>
                    <a:pt x="3900" y="5008"/>
                    <a:pt x="5030" y="3878"/>
                    <a:pt x="5030" y="2504"/>
                  </a:cubicBezTo>
                  <a:cubicBezTo>
                    <a:pt x="5030" y="1108"/>
                    <a:pt x="3900" y="0"/>
                    <a:pt x="2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" name="Google Shape;786;p13"/>
          <p:cNvGrpSpPr/>
          <p:nvPr/>
        </p:nvGrpSpPr>
        <p:grpSpPr>
          <a:xfrm>
            <a:off x="7629026" y="4335800"/>
            <a:ext cx="1239039" cy="568423"/>
            <a:chOff x="208301" y="226025"/>
            <a:chExt cx="1239039" cy="568423"/>
          </a:xfrm>
        </p:grpSpPr>
        <p:sp>
          <p:nvSpPr>
            <p:cNvPr id="787" name="Google Shape;787;p13"/>
            <p:cNvSpPr/>
            <p:nvPr/>
          </p:nvSpPr>
          <p:spPr>
            <a:xfrm>
              <a:off x="332791" y="266933"/>
              <a:ext cx="1007840" cy="482141"/>
            </a:xfrm>
            <a:custGeom>
              <a:avLst/>
              <a:gdLst/>
              <a:ahLst/>
              <a:cxnLst/>
              <a:rect l="l" t="t" r="r" b="b"/>
              <a:pathLst>
                <a:path w="25105" h="12010" extrusionOk="0">
                  <a:moveTo>
                    <a:pt x="18612" y="1"/>
                  </a:moveTo>
                  <a:lnTo>
                    <a:pt x="6869" y="11721"/>
                  </a:lnTo>
                  <a:lnTo>
                    <a:pt x="1" y="11721"/>
                  </a:lnTo>
                  <a:lnTo>
                    <a:pt x="1" y="12010"/>
                  </a:lnTo>
                  <a:lnTo>
                    <a:pt x="7002" y="12010"/>
                  </a:lnTo>
                  <a:lnTo>
                    <a:pt x="18723" y="267"/>
                  </a:lnTo>
                  <a:lnTo>
                    <a:pt x="25104" y="267"/>
                  </a:lnTo>
                  <a:lnTo>
                    <a:pt x="2510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3"/>
            <p:cNvSpPr/>
            <p:nvPr/>
          </p:nvSpPr>
          <p:spPr>
            <a:xfrm>
              <a:off x="208301" y="671644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67"/>
                  </a:moveTo>
                  <a:cubicBezTo>
                    <a:pt x="2216" y="267"/>
                    <a:pt x="2770" y="843"/>
                    <a:pt x="2770" y="1530"/>
                  </a:cubicBezTo>
                  <a:cubicBezTo>
                    <a:pt x="2770" y="2217"/>
                    <a:pt x="2216" y="2770"/>
                    <a:pt x="1529" y="2770"/>
                  </a:cubicBezTo>
                  <a:cubicBezTo>
                    <a:pt x="842" y="2770"/>
                    <a:pt x="266" y="2217"/>
                    <a:pt x="266" y="1530"/>
                  </a:cubicBezTo>
                  <a:cubicBezTo>
                    <a:pt x="266" y="843"/>
                    <a:pt x="842" y="267"/>
                    <a:pt x="1529" y="267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72"/>
                    <a:pt x="687" y="3058"/>
                    <a:pt x="1529" y="3058"/>
                  </a:cubicBezTo>
                  <a:cubicBezTo>
                    <a:pt x="2371" y="3058"/>
                    <a:pt x="3058" y="2372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3"/>
            <p:cNvSpPr/>
            <p:nvPr/>
          </p:nvSpPr>
          <p:spPr>
            <a:xfrm>
              <a:off x="1324576" y="226025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" name="Google Shape;790;p13"/>
          <p:cNvGrpSpPr/>
          <p:nvPr/>
        </p:nvGrpSpPr>
        <p:grpSpPr>
          <a:xfrm>
            <a:off x="4132928" y="4736693"/>
            <a:ext cx="878357" cy="184270"/>
            <a:chOff x="919039" y="1581426"/>
            <a:chExt cx="600134" cy="125902"/>
          </a:xfrm>
        </p:grpSpPr>
        <p:sp>
          <p:nvSpPr>
            <p:cNvPr id="791" name="Google Shape;791;p13"/>
            <p:cNvSpPr/>
            <p:nvPr/>
          </p:nvSpPr>
          <p:spPr>
            <a:xfrm>
              <a:off x="1393982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7" y="3900"/>
                  </a:lnTo>
                  <a:lnTo>
                    <a:pt x="3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3"/>
            <p:cNvSpPr/>
            <p:nvPr/>
          </p:nvSpPr>
          <p:spPr>
            <a:xfrm>
              <a:off x="1156511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3"/>
            <p:cNvSpPr/>
            <p:nvPr/>
          </p:nvSpPr>
          <p:spPr>
            <a:xfrm>
              <a:off x="919039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3"/>
            <p:cNvSpPr/>
            <p:nvPr/>
          </p:nvSpPr>
          <p:spPr>
            <a:xfrm>
              <a:off x="951225" y="1640084"/>
              <a:ext cx="505705" cy="8619"/>
            </a:xfrm>
            <a:custGeom>
              <a:avLst/>
              <a:gdLst/>
              <a:ahLst/>
              <a:cxnLst/>
              <a:rect l="l" t="t" r="r" b="b"/>
              <a:pathLst>
                <a:path w="15665" h="267" extrusionOk="0">
                  <a:moveTo>
                    <a:pt x="0" y="0"/>
                  </a:moveTo>
                  <a:lnTo>
                    <a:pt x="0" y="266"/>
                  </a:lnTo>
                  <a:lnTo>
                    <a:pt x="15665" y="266"/>
                  </a:lnTo>
                  <a:lnTo>
                    <a:pt x="1566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" name="Google Shape;795;p13"/>
          <p:cNvGrpSpPr/>
          <p:nvPr/>
        </p:nvGrpSpPr>
        <p:grpSpPr>
          <a:xfrm>
            <a:off x="6040478" y="4608520"/>
            <a:ext cx="182798" cy="598473"/>
            <a:chOff x="3638102" y="4583399"/>
            <a:chExt cx="182798" cy="598473"/>
          </a:xfrm>
        </p:grpSpPr>
        <p:sp>
          <p:nvSpPr>
            <p:cNvPr id="796" name="Google Shape;796;p13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3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" name="Google Shape;798;p13"/>
          <p:cNvGrpSpPr/>
          <p:nvPr/>
        </p:nvGrpSpPr>
        <p:grpSpPr>
          <a:xfrm>
            <a:off x="2409497" y="4753383"/>
            <a:ext cx="507036" cy="690583"/>
            <a:chOff x="2409497" y="4753383"/>
            <a:chExt cx="507036" cy="690583"/>
          </a:xfrm>
        </p:grpSpPr>
        <p:grpSp>
          <p:nvGrpSpPr>
            <p:cNvPr id="799" name="Google Shape;799;p13"/>
            <p:cNvGrpSpPr/>
            <p:nvPr/>
          </p:nvGrpSpPr>
          <p:grpSpPr>
            <a:xfrm>
              <a:off x="2733735" y="4845493"/>
              <a:ext cx="182798" cy="598473"/>
              <a:chOff x="3638102" y="4583399"/>
              <a:chExt cx="182798" cy="598473"/>
            </a:xfrm>
          </p:grpSpPr>
          <p:sp>
            <p:nvSpPr>
              <p:cNvPr id="800" name="Google Shape;800;p13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13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2" name="Google Shape;802;p13"/>
            <p:cNvGrpSpPr/>
            <p:nvPr/>
          </p:nvGrpSpPr>
          <p:grpSpPr>
            <a:xfrm>
              <a:off x="2409497" y="4753383"/>
              <a:ext cx="182798" cy="598473"/>
              <a:chOff x="3638102" y="4583399"/>
              <a:chExt cx="182798" cy="598473"/>
            </a:xfrm>
          </p:grpSpPr>
          <p:sp>
            <p:nvSpPr>
              <p:cNvPr id="803" name="Google Shape;803;p13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13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05" name="Google Shape;805;p13"/>
          <p:cNvGrpSpPr/>
          <p:nvPr/>
        </p:nvGrpSpPr>
        <p:grpSpPr>
          <a:xfrm flipH="1">
            <a:off x="8474491" y="2262082"/>
            <a:ext cx="889837" cy="986391"/>
            <a:chOff x="-138609" y="2210165"/>
            <a:chExt cx="889837" cy="986391"/>
          </a:xfrm>
        </p:grpSpPr>
        <p:grpSp>
          <p:nvGrpSpPr>
            <p:cNvPr id="806" name="Google Shape;806;p13"/>
            <p:cNvGrpSpPr/>
            <p:nvPr/>
          </p:nvGrpSpPr>
          <p:grpSpPr>
            <a:xfrm flipH="1">
              <a:off x="-138609" y="2517039"/>
              <a:ext cx="889837" cy="679518"/>
              <a:chOff x="-350462" y="2364639"/>
              <a:chExt cx="889837" cy="679518"/>
            </a:xfrm>
          </p:grpSpPr>
          <p:sp>
            <p:nvSpPr>
              <p:cNvPr id="807" name="Google Shape;807;p13"/>
              <p:cNvSpPr/>
              <p:nvPr/>
            </p:nvSpPr>
            <p:spPr>
              <a:xfrm>
                <a:off x="-350462" y="2364639"/>
                <a:ext cx="98752" cy="98010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2216" y="266"/>
                      <a:pt x="2770" y="820"/>
                      <a:pt x="2770" y="1529"/>
                    </a:cubicBezTo>
                    <a:cubicBezTo>
                      <a:pt x="2770" y="2216"/>
                      <a:pt x="2216" y="2770"/>
                      <a:pt x="1530" y="2770"/>
                    </a:cubicBezTo>
                    <a:cubicBezTo>
                      <a:pt x="843" y="2770"/>
                      <a:pt x="267" y="2216"/>
                      <a:pt x="267" y="1529"/>
                    </a:cubicBezTo>
                    <a:cubicBezTo>
                      <a:pt x="267" y="820"/>
                      <a:pt x="843" y="266"/>
                      <a:pt x="1530" y="266"/>
                    </a:cubicBezTo>
                    <a:close/>
                    <a:moveTo>
                      <a:pt x="1530" y="1"/>
                    </a:moveTo>
                    <a:cubicBezTo>
                      <a:pt x="688" y="1"/>
                      <a:pt x="1" y="687"/>
                      <a:pt x="1" y="1529"/>
                    </a:cubicBezTo>
                    <a:cubicBezTo>
                      <a:pt x="1" y="2371"/>
                      <a:pt x="688" y="3036"/>
                      <a:pt x="1530" y="3036"/>
                    </a:cubicBezTo>
                    <a:cubicBezTo>
                      <a:pt x="2371" y="3036"/>
                      <a:pt x="3058" y="2371"/>
                      <a:pt x="3058" y="1529"/>
                    </a:cubicBezTo>
                    <a:cubicBezTo>
                      <a:pt x="3058" y="1507"/>
                      <a:pt x="3058" y="1507"/>
                      <a:pt x="3058" y="1507"/>
                    </a:cubicBezTo>
                    <a:lnTo>
                      <a:pt x="2815" y="1507"/>
                    </a:lnTo>
                    <a:lnTo>
                      <a:pt x="2815" y="1219"/>
                    </a:lnTo>
                    <a:lnTo>
                      <a:pt x="3036" y="1219"/>
                    </a:lnTo>
                    <a:cubicBezTo>
                      <a:pt x="2881" y="532"/>
                      <a:pt x="2261" y="1"/>
                      <a:pt x="15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13"/>
              <p:cNvSpPr/>
              <p:nvPr/>
            </p:nvSpPr>
            <p:spPr>
              <a:xfrm>
                <a:off x="-36448" y="2744446"/>
                <a:ext cx="575823" cy="299711"/>
              </a:xfrm>
              <a:custGeom>
                <a:avLst/>
                <a:gdLst/>
                <a:ahLst/>
                <a:cxnLst/>
                <a:rect l="l" t="t" r="r" b="b"/>
                <a:pathLst>
                  <a:path w="17837" h="9284" extrusionOk="0">
                    <a:moveTo>
                      <a:pt x="0" y="1"/>
                    </a:moveTo>
                    <a:cubicBezTo>
                      <a:pt x="0" y="67"/>
                      <a:pt x="23" y="111"/>
                      <a:pt x="23" y="178"/>
                    </a:cubicBezTo>
                    <a:cubicBezTo>
                      <a:pt x="23" y="200"/>
                      <a:pt x="0" y="244"/>
                      <a:pt x="0" y="266"/>
                    </a:cubicBezTo>
                    <a:lnTo>
                      <a:pt x="8819" y="266"/>
                    </a:lnTo>
                    <a:lnTo>
                      <a:pt x="17836" y="9284"/>
                    </a:lnTo>
                    <a:lnTo>
                      <a:pt x="17836" y="8885"/>
                    </a:lnTo>
                    <a:lnTo>
                      <a:pt x="8929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13"/>
              <p:cNvSpPr/>
              <p:nvPr/>
            </p:nvSpPr>
            <p:spPr>
              <a:xfrm>
                <a:off x="-252452" y="2403991"/>
                <a:ext cx="791825" cy="474230"/>
              </a:xfrm>
              <a:custGeom>
                <a:avLst/>
                <a:gdLst/>
                <a:ahLst/>
                <a:cxnLst/>
                <a:rect l="l" t="t" r="r" b="b"/>
                <a:pathLst>
                  <a:path w="24528" h="14690" extrusionOk="0">
                    <a:moveTo>
                      <a:pt x="0" y="0"/>
                    </a:moveTo>
                    <a:cubicBezTo>
                      <a:pt x="0" y="89"/>
                      <a:pt x="22" y="200"/>
                      <a:pt x="22" y="288"/>
                    </a:cubicBezTo>
                    <a:lnTo>
                      <a:pt x="10103" y="288"/>
                    </a:lnTo>
                    <a:lnTo>
                      <a:pt x="24527" y="14690"/>
                    </a:lnTo>
                    <a:lnTo>
                      <a:pt x="24527" y="14313"/>
                    </a:lnTo>
                    <a:lnTo>
                      <a:pt x="10214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13"/>
              <p:cNvSpPr/>
              <p:nvPr/>
            </p:nvSpPr>
            <p:spPr>
              <a:xfrm>
                <a:off x="-134458" y="2700832"/>
                <a:ext cx="98042" cy="9872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3058" extrusionOk="0">
                    <a:moveTo>
                      <a:pt x="1530" y="0"/>
                    </a:moveTo>
                    <a:cubicBezTo>
                      <a:pt x="688" y="0"/>
                      <a:pt x="1" y="687"/>
                      <a:pt x="1" y="1529"/>
                    </a:cubicBezTo>
                    <a:cubicBezTo>
                      <a:pt x="1" y="2371"/>
                      <a:pt x="688" y="3058"/>
                      <a:pt x="1530" y="3058"/>
                    </a:cubicBezTo>
                    <a:cubicBezTo>
                      <a:pt x="2327" y="3058"/>
                      <a:pt x="2992" y="2415"/>
                      <a:pt x="3036" y="1617"/>
                    </a:cubicBezTo>
                    <a:lnTo>
                      <a:pt x="2771" y="1617"/>
                    </a:lnTo>
                    <a:lnTo>
                      <a:pt x="2771" y="1573"/>
                    </a:lnTo>
                    <a:cubicBezTo>
                      <a:pt x="2748" y="2238"/>
                      <a:pt x="2194" y="2770"/>
                      <a:pt x="1530" y="2770"/>
                    </a:cubicBezTo>
                    <a:cubicBezTo>
                      <a:pt x="843" y="2770"/>
                      <a:pt x="267" y="2216"/>
                      <a:pt x="267" y="1529"/>
                    </a:cubicBezTo>
                    <a:cubicBezTo>
                      <a:pt x="267" y="842"/>
                      <a:pt x="843" y="266"/>
                      <a:pt x="1530" y="266"/>
                    </a:cubicBezTo>
                    <a:cubicBezTo>
                      <a:pt x="2194" y="266"/>
                      <a:pt x="2748" y="820"/>
                      <a:pt x="2771" y="1484"/>
                    </a:cubicBezTo>
                    <a:lnTo>
                      <a:pt x="2771" y="1352"/>
                    </a:lnTo>
                    <a:lnTo>
                      <a:pt x="3036" y="1352"/>
                    </a:lnTo>
                    <a:cubicBezTo>
                      <a:pt x="2948" y="598"/>
                      <a:pt x="2305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1" name="Google Shape;811;p13"/>
            <p:cNvSpPr/>
            <p:nvPr/>
          </p:nvSpPr>
          <p:spPr>
            <a:xfrm flipH="1">
              <a:off x="652475" y="2210165"/>
              <a:ext cx="98752" cy="98010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2216" y="266"/>
                    <a:pt x="2770" y="820"/>
                    <a:pt x="2770" y="1529"/>
                  </a:cubicBezTo>
                  <a:cubicBezTo>
                    <a:pt x="2770" y="2216"/>
                    <a:pt x="2216" y="2770"/>
                    <a:pt x="1530" y="2770"/>
                  </a:cubicBezTo>
                  <a:cubicBezTo>
                    <a:pt x="843" y="2770"/>
                    <a:pt x="267" y="2216"/>
                    <a:pt x="267" y="1529"/>
                  </a:cubicBezTo>
                  <a:cubicBezTo>
                    <a:pt x="267" y="820"/>
                    <a:pt x="843" y="266"/>
                    <a:pt x="1530" y="266"/>
                  </a:cubicBezTo>
                  <a:close/>
                  <a:moveTo>
                    <a:pt x="1530" y="1"/>
                  </a:moveTo>
                  <a:cubicBezTo>
                    <a:pt x="688" y="1"/>
                    <a:pt x="1" y="687"/>
                    <a:pt x="1" y="1529"/>
                  </a:cubicBezTo>
                  <a:cubicBezTo>
                    <a:pt x="1" y="2371"/>
                    <a:pt x="688" y="3036"/>
                    <a:pt x="1530" y="3036"/>
                  </a:cubicBezTo>
                  <a:cubicBezTo>
                    <a:pt x="2371" y="3036"/>
                    <a:pt x="3058" y="2371"/>
                    <a:pt x="3058" y="1529"/>
                  </a:cubicBezTo>
                  <a:cubicBezTo>
                    <a:pt x="3058" y="1507"/>
                    <a:pt x="3058" y="1507"/>
                    <a:pt x="3058" y="1507"/>
                  </a:cubicBezTo>
                  <a:lnTo>
                    <a:pt x="2815" y="1507"/>
                  </a:lnTo>
                  <a:lnTo>
                    <a:pt x="2815" y="1219"/>
                  </a:lnTo>
                  <a:lnTo>
                    <a:pt x="3036" y="1219"/>
                  </a:lnTo>
                  <a:cubicBezTo>
                    <a:pt x="2881" y="532"/>
                    <a:pt x="2261" y="1"/>
                    <a:pt x="1530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3"/>
            <p:cNvSpPr/>
            <p:nvPr/>
          </p:nvSpPr>
          <p:spPr>
            <a:xfrm flipH="1">
              <a:off x="-138608" y="2249518"/>
              <a:ext cx="791825" cy="474230"/>
            </a:xfrm>
            <a:custGeom>
              <a:avLst/>
              <a:gdLst/>
              <a:ahLst/>
              <a:cxnLst/>
              <a:rect l="l" t="t" r="r" b="b"/>
              <a:pathLst>
                <a:path w="24528" h="14690" extrusionOk="0">
                  <a:moveTo>
                    <a:pt x="0" y="0"/>
                  </a:moveTo>
                  <a:cubicBezTo>
                    <a:pt x="0" y="89"/>
                    <a:pt x="22" y="200"/>
                    <a:pt x="22" y="288"/>
                  </a:cubicBezTo>
                  <a:lnTo>
                    <a:pt x="10103" y="288"/>
                  </a:lnTo>
                  <a:lnTo>
                    <a:pt x="24527" y="14690"/>
                  </a:lnTo>
                  <a:lnTo>
                    <a:pt x="24527" y="14313"/>
                  </a:lnTo>
                  <a:lnTo>
                    <a:pt x="10214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" name="Google Shape;813;p13"/>
          <p:cNvGrpSpPr/>
          <p:nvPr/>
        </p:nvGrpSpPr>
        <p:grpSpPr>
          <a:xfrm flipH="1">
            <a:off x="-43091" y="212803"/>
            <a:ext cx="399902" cy="651901"/>
            <a:chOff x="8772496" y="3715501"/>
            <a:chExt cx="399902" cy="651901"/>
          </a:xfrm>
        </p:grpSpPr>
        <p:sp>
          <p:nvSpPr>
            <p:cNvPr id="814" name="Google Shape;814;p13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3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13"/>
          <p:cNvGrpSpPr/>
          <p:nvPr/>
        </p:nvGrpSpPr>
        <p:grpSpPr>
          <a:xfrm>
            <a:off x="7397901" y="-237881"/>
            <a:ext cx="1239039" cy="568423"/>
            <a:chOff x="208301" y="226025"/>
            <a:chExt cx="1239039" cy="568423"/>
          </a:xfrm>
        </p:grpSpPr>
        <p:sp>
          <p:nvSpPr>
            <p:cNvPr id="817" name="Google Shape;817;p13"/>
            <p:cNvSpPr/>
            <p:nvPr/>
          </p:nvSpPr>
          <p:spPr>
            <a:xfrm>
              <a:off x="332791" y="266933"/>
              <a:ext cx="1007840" cy="482141"/>
            </a:xfrm>
            <a:custGeom>
              <a:avLst/>
              <a:gdLst/>
              <a:ahLst/>
              <a:cxnLst/>
              <a:rect l="l" t="t" r="r" b="b"/>
              <a:pathLst>
                <a:path w="25105" h="12010" extrusionOk="0">
                  <a:moveTo>
                    <a:pt x="18612" y="1"/>
                  </a:moveTo>
                  <a:lnTo>
                    <a:pt x="6869" y="11721"/>
                  </a:lnTo>
                  <a:lnTo>
                    <a:pt x="1" y="11721"/>
                  </a:lnTo>
                  <a:lnTo>
                    <a:pt x="1" y="12010"/>
                  </a:lnTo>
                  <a:lnTo>
                    <a:pt x="7002" y="12010"/>
                  </a:lnTo>
                  <a:lnTo>
                    <a:pt x="18723" y="267"/>
                  </a:lnTo>
                  <a:lnTo>
                    <a:pt x="25104" y="267"/>
                  </a:lnTo>
                  <a:lnTo>
                    <a:pt x="2510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3"/>
            <p:cNvSpPr/>
            <p:nvPr/>
          </p:nvSpPr>
          <p:spPr>
            <a:xfrm>
              <a:off x="208301" y="671644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67"/>
                  </a:moveTo>
                  <a:cubicBezTo>
                    <a:pt x="2216" y="267"/>
                    <a:pt x="2770" y="843"/>
                    <a:pt x="2770" y="1530"/>
                  </a:cubicBezTo>
                  <a:cubicBezTo>
                    <a:pt x="2770" y="2217"/>
                    <a:pt x="2216" y="2770"/>
                    <a:pt x="1529" y="2770"/>
                  </a:cubicBezTo>
                  <a:cubicBezTo>
                    <a:pt x="842" y="2770"/>
                    <a:pt x="266" y="2217"/>
                    <a:pt x="266" y="1530"/>
                  </a:cubicBezTo>
                  <a:cubicBezTo>
                    <a:pt x="266" y="843"/>
                    <a:pt x="842" y="267"/>
                    <a:pt x="1529" y="267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72"/>
                    <a:pt x="687" y="3058"/>
                    <a:pt x="1529" y="3058"/>
                  </a:cubicBezTo>
                  <a:cubicBezTo>
                    <a:pt x="2371" y="3058"/>
                    <a:pt x="3058" y="2372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3"/>
            <p:cNvSpPr/>
            <p:nvPr/>
          </p:nvSpPr>
          <p:spPr>
            <a:xfrm>
              <a:off x="1324576" y="226025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" name="Google Shape;820;p13"/>
          <p:cNvGrpSpPr/>
          <p:nvPr/>
        </p:nvGrpSpPr>
        <p:grpSpPr>
          <a:xfrm rot="10800000">
            <a:off x="238332" y="-746828"/>
            <a:ext cx="1178127" cy="1094369"/>
            <a:chOff x="7825118" y="4065849"/>
            <a:chExt cx="1178127" cy="1094369"/>
          </a:xfrm>
        </p:grpSpPr>
        <p:sp>
          <p:nvSpPr>
            <p:cNvPr id="821" name="Google Shape;821;p13"/>
            <p:cNvSpPr/>
            <p:nvPr/>
          </p:nvSpPr>
          <p:spPr>
            <a:xfrm>
              <a:off x="7911327" y="4137684"/>
              <a:ext cx="1091918" cy="1022534"/>
            </a:xfrm>
            <a:custGeom>
              <a:avLst/>
              <a:gdLst/>
              <a:ahLst/>
              <a:cxnLst/>
              <a:rect l="l" t="t" r="r" b="b"/>
              <a:pathLst>
                <a:path w="30310" h="28384" extrusionOk="0">
                  <a:moveTo>
                    <a:pt x="0" y="1"/>
                  </a:moveTo>
                  <a:lnTo>
                    <a:pt x="0" y="776"/>
                  </a:lnTo>
                  <a:lnTo>
                    <a:pt x="11012" y="776"/>
                  </a:lnTo>
                  <a:lnTo>
                    <a:pt x="29512" y="19299"/>
                  </a:lnTo>
                  <a:lnTo>
                    <a:pt x="29512" y="28383"/>
                  </a:lnTo>
                  <a:lnTo>
                    <a:pt x="30310" y="28383"/>
                  </a:lnTo>
                  <a:lnTo>
                    <a:pt x="30310" y="18967"/>
                  </a:lnTo>
                  <a:lnTo>
                    <a:pt x="113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3"/>
            <p:cNvSpPr/>
            <p:nvPr/>
          </p:nvSpPr>
          <p:spPr>
            <a:xfrm>
              <a:off x="7825118" y="4065849"/>
              <a:ext cx="172416" cy="171659"/>
            </a:xfrm>
            <a:custGeom>
              <a:avLst/>
              <a:gdLst/>
              <a:ahLst/>
              <a:cxnLst/>
              <a:rect l="l" t="t" r="r" b="b"/>
              <a:pathLst>
                <a:path w="4786" h="4765" extrusionOk="0">
                  <a:moveTo>
                    <a:pt x="2393" y="1"/>
                  </a:moveTo>
                  <a:cubicBezTo>
                    <a:pt x="1086" y="1"/>
                    <a:pt x="0" y="1064"/>
                    <a:pt x="0" y="2372"/>
                  </a:cubicBezTo>
                  <a:cubicBezTo>
                    <a:pt x="0" y="3701"/>
                    <a:pt x="1086" y="4764"/>
                    <a:pt x="2393" y="4764"/>
                  </a:cubicBezTo>
                  <a:cubicBezTo>
                    <a:pt x="3722" y="4764"/>
                    <a:pt x="4786" y="3701"/>
                    <a:pt x="4786" y="2372"/>
                  </a:cubicBezTo>
                  <a:cubicBezTo>
                    <a:pt x="4786" y="1064"/>
                    <a:pt x="3722" y="1"/>
                    <a:pt x="2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" name="Google Shape;823;p13"/>
          <p:cNvGrpSpPr/>
          <p:nvPr/>
        </p:nvGrpSpPr>
        <p:grpSpPr>
          <a:xfrm rot="10800000">
            <a:off x="3874872" y="-316329"/>
            <a:ext cx="507036" cy="690583"/>
            <a:chOff x="2409497" y="4753383"/>
            <a:chExt cx="507036" cy="690583"/>
          </a:xfrm>
        </p:grpSpPr>
        <p:grpSp>
          <p:nvGrpSpPr>
            <p:cNvPr id="824" name="Google Shape;824;p13"/>
            <p:cNvGrpSpPr/>
            <p:nvPr/>
          </p:nvGrpSpPr>
          <p:grpSpPr>
            <a:xfrm>
              <a:off x="2733735" y="4845493"/>
              <a:ext cx="182798" cy="598473"/>
              <a:chOff x="3638102" y="4583399"/>
              <a:chExt cx="182798" cy="598473"/>
            </a:xfrm>
          </p:grpSpPr>
          <p:sp>
            <p:nvSpPr>
              <p:cNvPr id="825" name="Google Shape;825;p13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13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7" name="Google Shape;827;p13"/>
            <p:cNvGrpSpPr/>
            <p:nvPr/>
          </p:nvGrpSpPr>
          <p:grpSpPr>
            <a:xfrm>
              <a:off x="2409497" y="4753383"/>
              <a:ext cx="182798" cy="598473"/>
              <a:chOff x="3638102" y="4583399"/>
              <a:chExt cx="182798" cy="598473"/>
            </a:xfrm>
          </p:grpSpPr>
          <p:sp>
            <p:nvSpPr>
              <p:cNvPr id="828" name="Google Shape;828;p13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13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0" name="Google Shape;830;p13"/>
          <p:cNvGrpSpPr/>
          <p:nvPr/>
        </p:nvGrpSpPr>
        <p:grpSpPr>
          <a:xfrm>
            <a:off x="-294886" y="1687485"/>
            <a:ext cx="831921" cy="487879"/>
            <a:chOff x="-294886" y="1687485"/>
            <a:chExt cx="831921" cy="487879"/>
          </a:xfrm>
        </p:grpSpPr>
        <p:grpSp>
          <p:nvGrpSpPr>
            <p:cNvPr id="831" name="Google Shape;831;p13"/>
            <p:cNvGrpSpPr/>
            <p:nvPr/>
          </p:nvGrpSpPr>
          <p:grpSpPr>
            <a:xfrm rot="5400000">
              <a:off x="-85365" y="1781564"/>
              <a:ext cx="184279" cy="603321"/>
              <a:chOff x="3638102" y="4583399"/>
              <a:chExt cx="182798" cy="598473"/>
            </a:xfrm>
          </p:grpSpPr>
          <p:sp>
            <p:nvSpPr>
              <p:cNvPr id="832" name="Google Shape;832;p13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13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4" name="Google Shape;834;p13"/>
            <p:cNvGrpSpPr/>
            <p:nvPr/>
          </p:nvGrpSpPr>
          <p:grpSpPr>
            <a:xfrm rot="5400000">
              <a:off x="143235" y="1477964"/>
              <a:ext cx="184279" cy="603321"/>
              <a:chOff x="3638102" y="4583399"/>
              <a:chExt cx="182798" cy="598473"/>
            </a:xfrm>
          </p:grpSpPr>
          <p:sp>
            <p:nvSpPr>
              <p:cNvPr id="835" name="Google Shape;835;p13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13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8"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14"/>
          <p:cNvSpPr txBox="1">
            <a:spLocks noGrp="1"/>
          </p:cNvSpPr>
          <p:nvPr>
            <p:ph type="title"/>
          </p:nvPr>
        </p:nvSpPr>
        <p:spPr>
          <a:xfrm>
            <a:off x="2434950" y="3257488"/>
            <a:ext cx="4274100" cy="459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39" name="Google Shape;839;p14"/>
          <p:cNvSpPr txBox="1">
            <a:spLocks noGrp="1"/>
          </p:cNvSpPr>
          <p:nvPr>
            <p:ph type="subTitle" idx="1"/>
          </p:nvPr>
        </p:nvSpPr>
        <p:spPr>
          <a:xfrm>
            <a:off x="2434950" y="1426113"/>
            <a:ext cx="4274100" cy="16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840" name="Google Shape;840;p14"/>
          <p:cNvGrpSpPr/>
          <p:nvPr/>
        </p:nvGrpSpPr>
        <p:grpSpPr>
          <a:xfrm>
            <a:off x="5525156" y="404806"/>
            <a:ext cx="1180669" cy="249201"/>
            <a:chOff x="3186414" y="611522"/>
            <a:chExt cx="803285" cy="169548"/>
          </a:xfrm>
        </p:grpSpPr>
        <p:sp>
          <p:nvSpPr>
            <p:cNvPr id="841" name="Google Shape;841;p14"/>
            <p:cNvSpPr/>
            <p:nvPr/>
          </p:nvSpPr>
          <p:spPr>
            <a:xfrm>
              <a:off x="3186414" y="611522"/>
              <a:ext cx="803285" cy="169548"/>
            </a:xfrm>
            <a:custGeom>
              <a:avLst/>
              <a:gdLst/>
              <a:ahLst/>
              <a:cxnLst/>
              <a:rect l="l" t="t" r="r" b="b"/>
              <a:pathLst>
                <a:path w="24883" h="5252" extrusionOk="0">
                  <a:moveTo>
                    <a:pt x="2194" y="1"/>
                  </a:moveTo>
                  <a:lnTo>
                    <a:pt x="1" y="2349"/>
                  </a:lnTo>
                  <a:lnTo>
                    <a:pt x="1" y="5252"/>
                  </a:lnTo>
                  <a:lnTo>
                    <a:pt x="24882" y="5252"/>
                  </a:lnTo>
                  <a:lnTo>
                    <a:pt x="24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4"/>
            <p:cNvSpPr/>
            <p:nvPr/>
          </p:nvSpPr>
          <p:spPr>
            <a:xfrm>
              <a:off x="3537618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377" y="0"/>
                    <a:pt x="1" y="377"/>
                    <a:pt x="1" y="842"/>
                  </a:cubicBezTo>
                  <a:cubicBezTo>
                    <a:pt x="1" y="1308"/>
                    <a:pt x="377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4"/>
            <p:cNvSpPr/>
            <p:nvPr/>
          </p:nvSpPr>
          <p:spPr>
            <a:xfrm>
              <a:off x="3456072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400" y="0"/>
                    <a:pt x="1" y="377"/>
                    <a:pt x="1" y="842"/>
                  </a:cubicBezTo>
                  <a:cubicBezTo>
                    <a:pt x="1" y="1308"/>
                    <a:pt x="400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4"/>
            <p:cNvSpPr/>
            <p:nvPr/>
          </p:nvSpPr>
          <p:spPr>
            <a:xfrm>
              <a:off x="3374526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400" y="0"/>
                    <a:pt x="1" y="377"/>
                    <a:pt x="1" y="842"/>
                  </a:cubicBezTo>
                  <a:cubicBezTo>
                    <a:pt x="1" y="1308"/>
                    <a:pt x="400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4"/>
            <p:cNvSpPr/>
            <p:nvPr/>
          </p:nvSpPr>
          <p:spPr>
            <a:xfrm>
              <a:off x="3511146" y="693069"/>
              <a:ext cx="26504" cy="8619"/>
            </a:xfrm>
            <a:custGeom>
              <a:avLst/>
              <a:gdLst/>
              <a:ahLst/>
              <a:cxnLst/>
              <a:rect l="l" t="t" r="r" b="b"/>
              <a:pathLst>
                <a:path w="821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21" y="266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4"/>
            <p:cNvSpPr/>
            <p:nvPr/>
          </p:nvSpPr>
          <p:spPr>
            <a:xfrm>
              <a:off x="3429600" y="693069"/>
              <a:ext cx="26504" cy="8619"/>
            </a:xfrm>
            <a:custGeom>
              <a:avLst/>
              <a:gdLst/>
              <a:ahLst/>
              <a:cxnLst/>
              <a:rect l="l" t="t" r="r" b="b"/>
              <a:pathLst>
                <a:path w="821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21" y="266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4"/>
            <p:cNvSpPr/>
            <p:nvPr/>
          </p:nvSpPr>
          <p:spPr>
            <a:xfrm>
              <a:off x="3589819" y="693069"/>
              <a:ext cx="27214" cy="8619"/>
            </a:xfrm>
            <a:custGeom>
              <a:avLst/>
              <a:gdLst/>
              <a:ahLst/>
              <a:cxnLst/>
              <a:rect l="l" t="t" r="r" b="b"/>
              <a:pathLst>
                <a:path w="843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43" y="266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" name="Google Shape;848;p14"/>
          <p:cNvGrpSpPr/>
          <p:nvPr/>
        </p:nvGrpSpPr>
        <p:grpSpPr>
          <a:xfrm>
            <a:off x="3673140" y="-366944"/>
            <a:ext cx="819137" cy="1183093"/>
            <a:chOff x="4312241" y="155173"/>
            <a:chExt cx="711736" cy="1027883"/>
          </a:xfrm>
        </p:grpSpPr>
        <p:sp>
          <p:nvSpPr>
            <p:cNvPr id="849" name="Google Shape;849;p14"/>
            <p:cNvSpPr/>
            <p:nvPr/>
          </p:nvSpPr>
          <p:spPr>
            <a:xfrm>
              <a:off x="4714225" y="243176"/>
              <a:ext cx="251803" cy="689522"/>
            </a:xfrm>
            <a:custGeom>
              <a:avLst/>
              <a:gdLst/>
              <a:ahLst/>
              <a:cxnLst/>
              <a:rect l="l" t="t" r="r" b="b"/>
              <a:pathLst>
                <a:path w="7800" h="21359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1359"/>
                  </a:lnTo>
                  <a:lnTo>
                    <a:pt x="267" y="21359"/>
                  </a:lnTo>
                  <a:lnTo>
                    <a:pt x="267" y="7733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4"/>
            <p:cNvSpPr/>
            <p:nvPr/>
          </p:nvSpPr>
          <p:spPr>
            <a:xfrm>
              <a:off x="4948113" y="190942"/>
              <a:ext cx="75864" cy="75154"/>
            </a:xfrm>
            <a:custGeom>
              <a:avLst/>
              <a:gdLst/>
              <a:ahLst/>
              <a:cxnLst/>
              <a:rect l="l" t="t" r="r" b="b"/>
              <a:pathLst>
                <a:path w="2350" h="2328" extrusionOk="0">
                  <a:moveTo>
                    <a:pt x="1175" y="267"/>
                  </a:moveTo>
                  <a:cubicBezTo>
                    <a:pt x="1663" y="267"/>
                    <a:pt x="2061" y="665"/>
                    <a:pt x="2061" y="1175"/>
                  </a:cubicBezTo>
                  <a:cubicBezTo>
                    <a:pt x="2061" y="1662"/>
                    <a:pt x="1663" y="2061"/>
                    <a:pt x="1175" y="2061"/>
                  </a:cubicBezTo>
                  <a:cubicBezTo>
                    <a:pt x="666" y="2061"/>
                    <a:pt x="267" y="1662"/>
                    <a:pt x="267" y="1175"/>
                  </a:cubicBezTo>
                  <a:cubicBezTo>
                    <a:pt x="267" y="665"/>
                    <a:pt x="666" y="267"/>
                    <a:pt x="1175" y="267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10"/>
                    <a:pt x="1" y="1175"/>
                  </a:cubicBezTo>
                  <a:cubicBezTo>
                    <a:pt x="1" y="1818"/>
                    <a:pt x="533" y="2327"/>
                    <a:pt x="1175" y="2327"/>
                  </a:cubicBezTo>
                  <a:cubicBezTo>
                    <a:pt x="1818" y="2327"/>
                    <a:pt x="2349" y="1818"/>
                    <a:pt x="2349" y="1175"/>
                  </a:cubicBezTo>
                  <a:cubicBezTo>
                    <a:pt x="2349" y="510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4"/>
            <p:cNvSpPr/>
            <p:nvPr/>
          </p:nvSpPr>
          <p:spPr>
            <a:xfrm>
              <a:off x="4680619" y="926957"/>
              <a:ext cx="75832" cy="75864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75" y="289"/>
                  </a:moveTo>
                  <a:cubicBezTo>
                    <a:pt x="1662" y="289"/>
                    <a:pt x="2061" y="687"/>
                    <a:pt x="2061" y="1175"/>
                  </a:cubicBezTo>
                  <a:cubicBezTo>
                    <a:pt x="2061" y="1662"/>
                    <a:pt x="1662" y="2061"/>
                    <a:pt x="1175" y="2061"/>
                  </a:cubicBezTo>
                  <a:cubicBezTo>
                    <a:pt x="687" y="2061"/>
                    <a:pt x="288" y="1662"/>
                    <a:pt x="288" y="1175"/>
                  </a:cubicBezTo>
                  <a:cubicBezTo>
                    <a:pt x="288" y="687"/>
                    <a:pt x="687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0" y="532"/>
                    <a:pt x="0" y="1175"/>
                  </a:cubicBezTo>
                  <a:cubicBezTo>
                    <a:pt x="0" y="1817"/>
                    <a:pt x="532" y="2349"/>
                    <a:pt x="1175" y="2349"/>
                  </a:cubicBezTo>
                  <a:cubicBezTo>
                    <a:pt x="1817" y="2349"/>
                    <a:pt x="2349" y="1817"/>
                    <a:pt x="2349" y="1175"/>
                  </a:cubicBezTo>
                  <a:cubicBezTo>
                    <a:pt x="2349" y="532"/>
                    <a:pt x="1817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4"/>
            <p:cNvSpPr/>
            <p:nvPr/>
          </p:nvSpPr>
          <p:spPr>
            <a:xfrm>
              <a:off x="4521110" y="221708"/>
              <a:ext cx="252514" cy="803996"/>
            </a:xfrm>
            <a:custGeom>
              <a:avLst/>
              <a:gdLst/>
              <a:ahLst/>
              <a:cxnLst/>
              <a:rect l="l" t="t" r="r" b="b"/>
              <a:pathLst>
                <a:path w="7822" h="24905" extrusionOk="0">
                  <a:moveTo>
                    <a:pt x="7622" y="0"/>
                  </a:moveTo>
                  <a:lnTo>
                    <a:pt x="1" y="7600"/>
                  </a:lnTo>
                  <a:lnTo>
                    <a:pt x="1" y="24904"/>
                  </a:lnTo>
                  <a:lnTo>
                    <a:pt x="289" y="24904"/>
                  </a:lnTo>
                  <a:lnTo>
                    <a:pt x="289" y="7733"/>
                  </a:lnTo>
                  <a:lnTo>
                    <a:pt x="7822" y="200"/>
                  </a:lnTo>
                  <a:lnTo>
                    <a:pt x="76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4"/>
            <p:cNvSpPr/>
            <p:nvPr/>
          </p:nvSpPr>
          <p:spPr>
            <a:xfrm>
              <a:off x="4754998" y="169507"/>
              <a:ext cx="75864" cy="75121"/>
            </a:xfrm>
            <a:custGeom>
              <a:avLst/>
              <a:gdLst/>
              <a:ahLst/>
              <a:cxnLst/>
              <a:rect l="l" t="t" r="r" b="b"/>
              <a:pathLst>
                <a:path w="2350" h="2327" extrusionOk="0">
                  <a:moveTo>
                    <a:pt x="1175" y="266"/>
                  </a:moveTo>
                  <a:cubicBezTo>
                    <a:pt x="1662" y="266"/>
                    <a:pt x="2083" y="665"/>
                    <a:pt x="2083" y="1174"/>
                  </a:cubicBezTo>
                  <a:cubicBezTo>
                    <a:pt x="2083" y="1662"/>
                    <a:pt x="1662" y="2061"/>
                    <a:pt x="1175" y="2061"/>
                  </a:cubicBezTo>
                  <a:cubicBezTo>
                    <a:pt x="687" y="2061"/>
                    <a:pt x="289" y="1662"/>
                    <a:pt x="289" y="1174"/>
                  </a:cubicBezTo>
                  <a:cubicBezTo>
                    <a:pt x="289" y="665"/>
                    <a:pt x="687" y="266"/>
                    <a:pt x="1175" y="266"/>
                  </a:cubicBezTo>
                  <a:close/>
                  <a:moveTo>
                    <a:pt x="1175" y="0"/>
                  </a:moveTo>
                  <a:cubicBezTo>
                    <a:pt x="532" y="0"/>
                    <a:pt x="1" y="510"/>
                    <a:pt x="1" y="1174"/>
                  </a:cubicBezTo>
                  <a:cubicBezTo>
                    <a:pt x="1" y="1817"/>
                    <a:pt x="532" y="2326"/>
                    <a:pt x="1175" y="2326"/>
                  </a:cubicBezTo>
                  <a:cubicBezTo>
                    <a:pt x="1817" y="2326"/>
                    <a:pt x="2349" y="1817"/>
                    <a:pt x="2349" y="1174"/>
                  </a:cubicBezTo>
                  <a:cubicBezTo>
                    <a:pt x="2349" y="510"/>
                    <a:pt x="1817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4"/>
            <p:cNvSpPr/>
            <p:nvPr/>
          </p:nvSpPr>
          <p:spPr>
            <a:xfrm>
              <a:off x="4488214" y="1019932"/>
              <a:ext cx="75121" cy="75864"/>
            </a:xfrm>
            <a:custGeom>
              <a:avLst/>
              <a:gdLst/>
              <a:ahLst/>
              <a:cxnLst/>
              <a:rect l="l" t="t" r="r" b="b"/>
              <a:pathLst>
                <a:path w="2327" h="2350" extrusionOk="0">
                  <a:moveTo>
                    <a:pt x="1152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61"/>
                    <a:pt x="1152" y="2061"/>
                  </a:cubicBezTo>
                  <a:cubicBezTo>
                    <a:pt x="665" y="2061"/>
                    <a:pt x="266" y="1663"/>
                    <a:pt x="266" y="1175"/>
                  </a:cubicBezTo>
                  <a:cubicBezTo>
                    <a:pt x="266" y="688"/>
                    <a:pt x="665" y="289"/>
                    <a:pt x="1152" y="289"/>
                  </a:cubicBezTo>
                  <a:close/>
                  <a:moveTo>
                    <a:pt x="1152" y="1"/>
                  </a:moveTo>
                  <a:cubicBezTo>
                    <a:pt x="510" y="1"/>
                    <a:pt x="0" y="533"/>
                    <a:pt x="0" y="1175"/>
                  </a:cubicBezTo>
                  <a:cubicBezTo>
                    <a:pt x="0" y="1818"/>
                    <a:pt x="510" y="2349"/>
                    <a:pt x="1152" y="2349"/>
                  </a:cubicBezTo>
                  <a:cubicBezTo>
                    <a:pt x="1817" y="2349"/>
                    <a:pt x="2327" y="1818"/>
                    <a:pt x="2327" y="1175"/>
                  </a:cubicBezTo>
                  <a:cubicBezTo>
                    <a:pt x="2327" y="533"/>
                    <a:pt x="1817" y="1"/>
                    <a:pt x="115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4"/>
            <p:cNvSpPr/>
            <p:nvPr/>
          </p:nvSpPr>
          <p:spPr>
            <a:xfrm>
              <a:off x="4343006" y="208117"/>
              <a:ext cx="251804" cy="906977"/>
            </a:xfrm>
            <a:custGeom>
              <a:avLst/>
              <a:gdLst/>
              <a:ahLst/>
              <a:cxnLst/>
              <a:rect l="l" t="t" r="r" b="b"/>
              <a:pathLst>
                <a:path w="7800" h="28095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8095"/>
                  </a:lnTo>
                  <a:lnTo>
                    <a:pt x="289" y="28095"/>
                  </a:lnTo>
                  <a:lnTo>
                    <a:pt x="289" y="7711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4"/>
            <p:cNvSpPr/>
            <p:nvPr/>
          </p:nvSpPr>
          <p:spPr>
            <a:xfrm>
              <a:off x="4576894" y="155173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84"/>
                    <a:pt x="1175" y="2084"/>
                  </a:cubicBezTo>
                  <a:cubicBezTo>
                    <a:pt x="688" y="2084"/>
                    <a:pt x="267" y="1663"/>
                    <a:pt x="267" y="1175"/>
                  </a:cubicBezTo>
                  <a:cubicBezTo>
                    <a:pt x="267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1" y="533"/>
                    <a:pt x="1" y="1175"/>
                  </a:cubicBezTo>
                  <a:cubicBezTo>
                    <a:pt x="1" y="1818"/>
                    <a:pt x="532" y="2349"/>
                    <a:pt x="1175" y="2349"/>
                  </a:cubicBezTo>
                  <a:cubicBezTo>
                    <a:pt x="1818" y="2349"/>
                    <a:pt x="2349" y="1818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4"/>
            <p:cNvSpPr/>
            <p:nvPr/>
          </p:nvSpPr>
          <p:spPr>
            <a:xfrm>
              <a:off x="4312241" y="1107192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85" y="289"/>
                    <a:pt x="2084" y="688"/>
                    <a:pt x="2084" y="1175"/>
                  </a:cubicBezTo>
                  <a:cubicBezTo>
                    <a:pt x="2084" y="1685"/>
                    <a:pt x="1685" y="2084"/>
                    <a:pt x="1175" y="2084"/>
                  </a:cubicBezTo>
                  <a:cubicBezTo>
                    <a:pt x="688" y="2084"/>
                    <a:pt x="289" y="1685"/>
                    <a:pt x="289" y="1175"/>
                  </a:cubicBezTo>
                  <a:cubicBezTo>
                    <a:pt x="289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40"/>
                    <a:pt x="533" y="2349"/>
                    <a:pt x="1175" y="2349"/>
                  </a:cubicBezTo>
                  <a:cubicBezTo>
                    <a:pt x="1818" y="2349"/>
                    <a:pt x="2349" y="1840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" name="Google Shape;858;p14"/>
          <p:cNvGrpSpPr/>
          <p:nvPr/>
        </p:nvGrpSpPr>
        <p:grpSpPr>
          <a:xfrm>
            <a:off x="8228962" y="1614260"/>
            <a:ext cx="399883" cy="381256"/>
            <a:chOff x="6113337" y="393160"/>
            <a:chExt cx="399883" cy="381256"/>
          </a:xfrm>
        </p:grpSpPr>
        <p:sp>
          <p:nvSpPr>
            <p:cNvPr id="859" name="Google Shape;859;p14"/>
            <p:cNvSpPr/>
            <p:nvPr/>
          </p:nvSpPr>
          <p:spPr>
            <a:xfrm>
              <a:off x="6113337" y="393160"/>
              <a:ext cx="399883" cy="381256"/>
            </a:xfrm>
            <a:custGeom>
              <a:avLst/>
              <a:gdLst/>
              <a:ahLst/>
              <a:cxnLst/>
              <a:rect l="l" t="t" r="r" b="b"/>
              <a:pathLst>
                <a:path w="12387" h="11810" extrusionOk="0">
                  <a:moveTo>
                    <a:pt x="5917" y="798"/>
                  </a:moveTo>
                  <a:cubicBezTo>
                    <a:pt x="7224" y="798"/>
                    <a:pt x="8531" y="1285"/>
                    <a:pt x="9528" y="2282"/>
                  </a:cubicBezTo>
                  <a:cubicBezTo>
                    <a:pt x="11522" y="4276"/>
                    <a:pt x="11522" y="7533"/>
                    <a:pt x="9528" y="9527"/>
                  </a:cubicBezTo>
                  <a:cubicBezTo>
                    <a:pt x="8553" y="10480"/>
                    <a:pt x="7268" y="11012"/>
                    <a:pt x="5917" y="11012"/>
                  </a:cubicBezTo>
                  <a:cubicBezTo>
                    <a:pt x="4543" y="11012"/>
                    <a:pt x="3258" y="10480"/>
                    <a:pt x="2283" y="9527"/>
                  </a:cubicBezTo>
                  <a:cubicBezTo>
                    <a:pt x="1330" y="8552"/>
                    <a:pt x="799" y="7267"/>
                    <a:pt x="799" y="5894"/>
                  </a:cubicBezTo>
                  <a:cubicBezTo>
                    <a:pt x="799" y="4542"/>
                    <a:pt x="1330" y="3257"/>
                    <a:pt x="2283" y="2282"/>
                  </a:cubicBezTo>
                  <a:cubicBezTo>
                    <a:pt x="3280" y="1285"/>
                    <a:pt x="4609" y="798"/>
                    <a:pt x="5917" y="798"/>
                  </a:cubicBezTo>
                  <a:close/>
                  <a:moveTo>
                    <a:pt x="5906" y="0"/>
                  </a:moveTo>
                  <a:cubicBezTo>
                    <a:pt x="4393" y="0"/>
                    <a:pt x="2881" y="576"/>
                    <a:pt x="1729" y="1728"/>
                  </a:cubicBezTo>
                  <a:cubicBezTo>
                    <a:pt x="621" y="2836"/>
                    <a:pt x="1" y="4321"/>
                    <a:pt x="1" y="5894"/>
                  </a:cubicBezTo>
                  <a:cubicBezTo>
                    <a:pt x="1" y="7489"/>
                    <a:pt x="621" y="8973"/>
                    <a:pt x="1729" y="10081"/>
                  </a:cubicBezTo>
                  <a:cubicBezTo>
                    <a:pt x="2859" y="11189"/>
                    <a:pt x="4344" y="11809"/>
                    <a:pt x="5917" y="11809"/>
                  </a:cubicBezTo>
                  <a:cubicBezTo>
                    <a:pt x="7490" y="11809"/>
                    <a:pt x="8974" y="11189"/>
                    <a:pt x="10082" y="10081"/>
                  </a:cubicBezTo>
                  <a:cubicBezTo>
                    <a:pt x="12386" y="7777"/>
                    <a:pt x="12386" y="4033"/>
                    <a:pt x="10082" y="1728"/>
                  </a:cubicBezTo>
                  <a:cubicBezTo>
                    <a:pt x="8930" y="576"/>
                    <a:pt x="7418" y="0"/>
                    <a:pt x="5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4"/>
            <p:cNvSpPr/>
            <p:nvPr/>
          </p:nvSpPr>
          <p:spPr>
            <a:xfrm>
              <a:off x="6222775" y="502599"/>
              <a:ext cx="162413" cy="162381"/>
            </a:xfrm>
            <a:custGeom>
              <a:avLst/>
              <a:gdLst/>
              <a:ahLst/>
              <a:cxnLst/>
              <a:rect l="l" t="t" r="r" b="b"/>
              <a:pathLst>
                <a:path w="5031" h="5030" extrusionOk="0">
                  <a:moveTo>
                    <a:pt x="2527" y="0"/>
                  </a:moveTo>
                  <a:cubicBezTo>
                    <a:pt x="1131" y="0"/>
                    <a:pt x="1" y="1130"/>
                    <a:pt x="1" y="2504"/>
                  </a:cubicBezTo>
                  <a:cubicBezTo>
                    <a:pt x="1" y="3900"/>
                    <a:pt x="1131" y="5030"/>
                    <a:pt x="2527" y="5030"/>
                  </a:cubicBezTo>
                  <a:cubicBezTo>
                    <a:pt x="3900" y="5030"/>
                    <a:pt x="5030" y="3900"/>
                    <a:pt x="5030" y="2504"/>
                  </a:cubicBezTo>
                  <a:cubicBezTo>
                    <a:pt x="5030" y="1130"/>
                    <a:pt x="3900" y="0"/>
                    <a:pt x="25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" name="Google Shape;861;p14"/>
          <p:cNvGrpSpPr/>
          <p:nvPr/>
        </p:nvGrpSpPr>
        <p:grpSpPr>
          <a:xfrm>
            <a:off x="8363724" y="112839"/>
            <a:ext cx="878375" cy="275404"/>
            <a:chOff x="8363724" y="112839"/>
            <a:chExt cx="878375" cy="275404"/>
          </a:xfrm>
        </p:grpSpPr>
        <p:grpSp>
          <p:nvGrpSpPr>
            <p:cNvPr id="862" name="Google Shape;862;p14"/>
            <p:cNvGrpSpPr/>
            <p:nvPr/>
          </p:nvGrpSpPr>
          <p:grpSpPr>
            <a:xfrm>
              <a:off x="8363724" y="112839"/>
              <a:ext cx="878375" cy="275404"/>
              <a:chOff x="6611124" y="570039"/>
              <a:chExt cx="878375" cy="275404"/>
            </a:xfrm>
          </p:grpSpPr>
          <p:sp>
            <p:nvSpPr>
              <p:cNvPr id="863" name="Google Shape;863;p14"/>
              <p:cNvSpPr/>
              <p:nvPr/>
            </p:nvSpPr>
            <p:spPr>
              <a:xfrm>
                <a:off x="6675495" y="570039"/>
                <a:ext cx="814003" cy="195309"/>
              </a:xfrm>
              <a:custGeom>
                <a:avLst/>
                <a:gdLst/>
                <a:ahLst/>
                <a:cxnLst/>
                <a:rect l="l" t="t" r="r" b="b"/>
                <a:pathLst>
                  <a:path w="25215" h="6050" extrusionOk="0">
                    <a:moveTo>
                      <a:pt x="5916" y="1"/>
                    </a:moveTo>
                    <a:lnTo>
                      <a:pt x="0" y="5894"/>
                    </a:lnTo>
                    <a:cubicBezTo>
                      <a:pt x="89" y="5938"/>
                      <a:pt x="178" y="5983"/>
                      <a:pt x="244" y="6049"/>
                    </a:cubicBezTo>
                    <a:lnTo>
                      <a:pt x="6027" y="266"/>
                    </a:lnTo>
                    <a:lnTo>
                      <a:pt x="25214" y="266"/>
                    </a:lnTo>
                    <a:lnTo>
                      <a:pt x="2521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14"/>
              <p:cNvSpPr/>
              <p:nvPr/>
            </p:nvSpPr>
            <p:spPr>
              <a:xfrm>
                <a:off x="6611124" y="755310"/>
                <a:ext cx="89423" cy="90133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2792" extrusionOk="0">
                    <a:moveTo>
                      <a:pt x="1374" y="0"/>
                    </a:moveTo>
                    <a:cubicBezTo>
                      <a:pt x="621" y="0"/>
                      <a:pt x="0" y="620"/>
                      <a:pt x="0" y="1396"/>
                    </a:cubicBezTo>
                    <a:cubicBezTo>
                      <a:pt x="0" y="2171"/>
                      <a:pt x="621" y="2792"/>
                      <a:pt x="1374" y="2792"/>
                    </a:cubicBezTo>
                    <a:cubicBezTo>
                      <a:pt x="2149" y="2792"/>
                      <a:pt x="2770" y="2171"/>
                      <a:pt x="2770" y="1396"/>
                    </a:cubicBezTo>
                    <a:cubicBezTo>
                      <a:pt x="2770" y="953"/>
                      <a:pt x="2570" y="576"/>
                      <a:pt x="2238" y="310"/>
                    </a:cubicBezTo>
                    <a:lnTo>
                      <a:pt x="2083" y="487"/>
                    </a:lnTo>
                    <a:lnTo>
                      <a:pt x="1884" y="288"/>
                    </a:lnTo>
                    <a:lnTo>
                      <a:pt x="1994" y="155"/>
                    </a:lnTo>
                    <a:cubicBezTo>
                      <a:pt x="1817" y="66"/>
                      <a:pt x="1596" y="0"/>
                      <a:pt x="13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5" name="Google Shape;865;p14"/>
            <p:cNvSpPr/>
            <p:nvPr/>
          </p:nvSpPr>
          <p:spPr>
            <a:xfrm>
              <a:off x="8424512" y="303114"/>
              <a:ext cx="11493" cy="10750"/>
            </a:xfrm>
            <a:custGeom>
              <a:avLst/>
              <a:gdLst/>
              <a:ahLst/>
              <a:cxnLst/>
              <a:rect l="l" t="t" r="r" b="b"/>
              <a:pathLst>
                <a:path w="356" h="333" extrusionOk="0">
                  <a:moveTo>
                    <a:pt x="111" y="0"/>
                  </a:moveTo>
                  <a:lnTo>
                    <a:pt x="1" y="133"/>
                  </a:lnTo>
                  <a:lnTo>
                    <a:pt x="200" y="332"/>
                  </a:lnTo>
                  <a:lnTo>
                    <a:pt x="355" y="155"/>
                  </a:lnTo>
                  <a:cubicBezTo>
                    <a:pt x="289" y="89"/>
                    <a:pt x="200" y="44"/>
                    <a:pt x="111" y="0"/>
                  </a:cubicBezTo>
                  <a:close/>
                </a:path>
              </a:pathLst>
            </a:custGeom>
            <a:solidFill>
              <a:srgbClr val="FF4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" name="Google Shape;866;p14"/>
          <p:cNvGrpSpPr/>
          <p:nvPr/>
        </p:nvGrpSpPr>
        <p:grpSpPr>
          <a:xfrm>
            <a:off x="7615712" y="173347"/>
            <a:ext cx="1626382" cy="472696"/>
            <a:chOff x="7615712" y="156599"/>
            <a:chExt cx="1626382" cy="472696"/>
          </a:xfrm>
        </p:grpSpPr>
        <p:sp>
          <p:nvSpPr>
            <p:cNvPr id="867" name="Google Shape;867;p14"/>
            <p:cNvSpPr/>
            <p:nvPr/>
          </p:nvSpPr>
          <p:spPr>
            <a:xfrm>
              <a:off x="7677781" y="212980"/>
              <a:ext cx="1564313" cy="416315"/>
            </a:xfrm>
            <a:custGeom>
              <a:avLst/>
              <a:gdLst/>
              <a:ahLst/>
              <a:cxnLst/>
              <a:rect l="l" t="t" r="r" b="b"/>
              <a:pathLst>
                <a:path w="48457" h="12896" extrusionOk="0">
                  <a:moveTo>
                    <a:pt x="576" y="0"/>
                  </a:moveTo>
                  <a:cubicBezTo>
                    <a:pt x="421" y="244"/>
                    <a:pt x="222" y="444"/>
                    <a:pt x="0" y="599"/>
                  </a:cubicBezTo>
                  <a:lnTo>
                    <a:pt x="12275" y="12895"/>
                  </a:lnTo>
                  <a:lnTo>
                    <a:pt x="43582" y="12895"/>
                  </a:lnTo>
                  <a:lnTo>
                    <a:pt x="48456" y="8021"/>
                  </a:lnTo>
                  <a:lnTo>
                    <a:pt x="48456" y="6847"/>
                  </a:lnTo>
                  <a:lnTo>
                    <a:pt x="43227" y="12053"/>
                  </a:lnTo>
                  <a:lnTo>
                    <a:pt x="12629" y="12053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4"/>
            <p:cNvSpPr/>
            <p:nvPr/>
          </p:nvSpPr>
          <p:spPr>
            <a:xfrm>
              <a:off x="7615712" y="156599"/>
              <a:ext cx="98010" cy="98720"/>
            </a:xfrm>
            <a:custGeom>
              <a:avLst/>
              <a:gdLst/>
              <a:ahLst/>
              <a:cxnLst/>
              <a:rect l="l" t="t" r="r" b="b"/>
              <a:pathLst>
                <a:path w="3036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20" y="2792"/>
                    <a:pt x="266" y="2216"/>
                    <a:pt x="266" y="1529"/>
                  </a:cubicBezTo>
                  <a:cubicBezTo>
                    <a:pt x="266" y="842"/>
                    <a:pt x="820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1861" y="3058"/>
                    <a:pt x="2193" y="2947"/>
                    <a:pt x="2437" y="2747"/>
                  </a:cubicBezTo>
                  <a:lnTo>
                    <a:pt x="2260" y="2570"/>
                  </a:lnTo>
                  <a:lnTo>
                    <a:pt x="2459" y="2371"/>
                  </a:lnTo>
                  <a:lnTo>
                    <a:pt x="2637" y="2548"/>
                  </a:lnTo>
                  <a:cubicBezTo>
                    <a:pt x="2902" y="2282"/>
                    <a:pt x="3035" y="1928"/>
                    <a:pt x="3035" y="1529"/>
                  </a:cubicBezTo>
                  <a:cubicBezTo>
                    <a:pt x="3035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" name="Google Shape;869;p14"/>
          <p:cNvGrpSpPr/>
          <p:nvPr/>
        </p:nvGrpSpPr>
        <p:grpSpPr>
          <a:xfrm>
            <a:off x="6527746" y="4585733"/>
            <a:ext cx="878357" cy="184270"/>
            <a:chOff x="919039" y="1581426"/>
            <a:chExt cx="600134" cy="125902"/>
          </a:xfrm>
        </p:grpSpPr>
        <p:sp>
          <p:nvSpPr>
            <p:cNvPr id="870" name="Google Shape;870;p14"/>
            <p:cNvSpPr/>
            <p:nvPr/>
          </p:nvSpPr>
          <p:spPr>
            <a:xfrm>
              <a:off x="1393982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7" y="3900"/>
                  </a:lnTo>
                  <a:lnTo>
                    <a:pt x="3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4"/>
            <p:cNvSpPr/>
            <p:nvPr/>
          </p:nvSpPr>
          <p:spPr>
            <a:xfrm>
              <a:off x="1156511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4"/>
            <p:cNvSpPr/>
            <p:nvPr/>
          </p:nvSpPr>
          <p:spPr>
            <a:xfrm>
              <a:off x="919039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4"/>
            <p:cNvSpPr/>
            <p:nvPr/>
          </p:nvSpPr>
          <p:spPr>
            <a:xfrm>
              <a:off x="951225" y="1640084"/>
              <a:ext cx="505705" cy="8619"/>
            </a:xfrm>
            <a:custGeom>
              <a:avLst/>
              <a:gdLst/>
              <a:ahLst/>
              <a:cxnLst/>
              <a:rect l="l" t="t" r="r" b="b"/>
              <a:pathLst>
                <a:path w="15665" h="267" extrusionOk="0">
                  <a:moveTo>
                    <a:pt x="0" y="0"/>
                  </a:moveTo>
                  <a:lnTo>
                    <a:pt x="0" y="266"/>
                  </a:lnTo>
                  <a:lnTo>
                    <a:pt x="15665" y="266"/>
                  </a:lnTo>
                  <a:lnTo>
                    <a:pt x="1566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" name="Google Shape;874;p14"/>
          <p:cNvGrpSpPr/>
          <p:nvPr/>
        </p:nvGrpSpPr>
        <p:grpSpPr>
          <a:xfrm flipH="1">
            <a:off x="8188761" y="3170890"/>
            <a:ext cx="1591472" cy="841159"/>
            <a:chOff x="661553" y="1919040"/>
            <a:chExt cx="1591472" cy="841159"/>
          </a:xfrm>
        </p:grpSpPr>
        <p:sp>
          <p:nvSpPr>
            <p:cNvPr id="875" name="Google Shape;875;p14"/>
            <p:cNvSpPr/>
            <p:nvPr/>
          </p:nvSpPr>
          <p:spPr>
            <a:xfrm>
              <a:off x="661553" y="2267371"/>
              <a:ext cx="1400512" cy="411311"/>
            </a:xfrm>
            <a:custGeom>
              <a:avLst/>
              <a:gdLst/>
              <a:ahLst/>
              <a:cxnLst/>
              <a:rect l="l" t="t" r="r" b="b"/>
              <a:pathLst>
                <a:path w="43383" h="12741" extrusionOk="0">
                  <a:moveTo>
                    <a:pt x="24283" y="0"/>
                  </a:moveTo>
                  <a:lnTo>
                    <a:pt x="19387" y="4897"/>
                  </a:lnTo>
                  <a:lnTo>
                    <a:pt x="2304" y="4897"/>
                  </a:lnTo>
                  <a:lnTo>
                    <a:pt x="0" y="2593"/>
                  </a:lnTo>
                  <a:lnTo>
                    <a:pt x="0" y="2991"/>
                  </a:lnTo>
                  <a:lnTo>
                    <a:pt x="2193" y="5185"/>
                  </a:lnTo>
                  <a:lnTo>
                    <a:pt x="19498" y="5185"/>
                  </a:lnTo>
                  <a:lnTo>
                    <a:pt x="24416" y="266"/>
                  </a:lnTo>
                  <a:lnTo>
                    <a:pt x="30731" y="266"/>
                  </a:lnTo>
                  <a:lnTo>
                    <a:pt x="43183" y="12740"/>
                  </a:lnTo>
                  <a:cubicBezTo>
                    <a:pt x="43249" y="12674"/>
                    <a:pt x="43316" y="12607"/>
                    <a:pt x="43382" y="12541"/>
                  </a:cubicBezTo>
                  <a:lnTo>
                    <a:pt x="3084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4"/>
            <p:cNvSpPr/>
            <p:nvPr/>
          </p:nvSpPr>
          <p:spPr>
            <a:xfrm>
              <a:off x="661553" y="2117869"/>
              <a:ext cx="1493485" cy="209610"/>
            </a:xfrm>
            <a:custGeom>
              <a:avLst/>
              <a:gdLst/>
              <a:ahLst/>
              <a:cxnLst/>
              <a:rect l="l" t="t" r="r" b="b"/>
              <a:pathLst>
                <a:path w="46263" h="6493" extrusionOk="0">
                  <a:moveTo>
                    <a:pt x="21802" y="1"/>
                  </a:moveTo>
                  <a:lnTo>
                    <a:pt x="15598" y="6204"/>
                  </a:lnTo>
                  <a:lnTo>
                    <a:pt x="4343" y="6204"/>
                  </a:lnTo>
                  <a:lnTo>
                    <a:pt x="0" y="1862"/>
                  </a:lnTo>
                  <a:lnTo>
                    <a:pt x="0" y="2261"/>
                  </a:lnTo>
                  <a:lnTo>
                    <a:pt x="4232" y="6492"/>
                  </a:lnTo>
                  <a:lnTo>
                    <a:pt x="15709" y="6492"/>
                  </a:lnTo>
                  <a:lnTo>
                    <a:pt x="21935" y="267"/>
                  </a:lnTo>
                  <a:lnTo>
                    <a:pt x="46262" y="267"/>
                  </a:lnTo>
                  <a:cubicBezTo>
                    <a:pt x="46262" y="222"/>
                    <a:pt x="46262" y="178"/>
                    <a:pt x="46262" y="134"/>
                  </a:cubicBezTo>
                  <a:cubicBezTo>
                    <a:pt x="46262" y="89"/>
                    <a:pt x="46262" y="45"/>
                    <a:pt x="4626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4"/>
            <p:cNvSpPr/>
            <p:nvPr/>
          </p:nvSpPr>
          <p:spPr>
            <a:xfrm>
              <a:off x="2043446" y="2661479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66"/>
                  </a:moveTo>
                  <a:cubicBezTo>
                    <a:pt x="2216" y="266"/>
                    <a:pt x="2792" y="842"/>
                    <a:pt x="2792" y="1529"/>
                  </a:cubicBezTo>
                  <a:cubicBezTo>
                    <a:pt x="2792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2"/>
                    <a:pt x="842" y="266"/>
                    <a:pt x="1529" y="266"/>
                  </a:cubicBezTo>
                  <a:close/>
                  <a:moveTo>
                    <a:pt x="1529" y="0"/>
                  </a:moveTo>
                  <a:cubicBezTo>
                    <a:pt x="1174" y="0"/>
                    <a:pt x="842" y="133"/>
                    <a:pt x="576" y="333"/>
                  </a:cubicBezTo>
                  <a:lnTo>
                    <a:pt x="731" y="488"/>
                  </a:lnTo>
                  <a:lnTo>
                    <a:pt x="532" y="687"/>
                  </a:lnTo>
                  <a:lnTo>
                    <a:pt x="377" y="532"/>
                  </a:lnTo>
                  <a:cubicBezTo>
                    <a:pt x="155" y="798"/>
                    <a:pt x="0" y="1153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4"/>
            <p:cNvSpPr/>
            <p:nvPr/>
          </p:nvSpPr>
          <p:spPr>
            <a:xfrm>
              <a:off x="2155015" y="2072802"/>
              <a:ext cx="98010" cy="98752"/>
            </a:xfrm>
            <a:custGeom>
              <a:avLst/>
              <a:gdLst/>
              <a:ahLst/>
              <a:cxnLst/>
              <a:rect l="l" t="t" r="r" b="b"/>
              <a:pathLst>
                <a:path w="3036" h="3059" extrusionOk="0">
                  <a:moveTo>
                    <a:pt x="1507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3"/>
                    <a:pt x="1507" y="2793"/>
                  </a:cubicBezTo>
                  <a:cubicBezTo>
                    <a:pt x="820" y="2793"/>
                    <a:pt x="266" y="2216"/>
                    <a:pt x="266" y="1530"/>
                  </a:cubicBezTo>
                  <a:cubicBezTo>
                    <a:pt x="266" y="843"/>
                    <a:pt x="820" y="289"/>
                    <a:pt x="1507" y="289"/>
                  </a:cubicBezTo>
                  <a:close/>
                  <a:moveTo>
                    <a:pt x="1507" y="1"/>
                  </a:moveTo>
                  <a:cubicBezTo>
                    <a:pt x="732" y="1"/>
                    <a:pt x="67" y="621"/>
                    <a:pt x="0" y="1397"/>
                  </a:cubicBezTo>
                  <a:lnTo>
                    <a:pt x="133" y="1397"/>
                  </a:lnTo>
                  <a:lnTo>
                    <a:pt x="133" y="1663"/>
                  </a:lnTo>
                  <a:lnTo>
                    <a:pt x="0" y="1663"/>
                  </a:lnTo>
                  <a:cubicBezTo>
                    <a:pt x="67" y="2460"/>
                    <a:pt x="732" y="3058"/>
                    <a:pt x="1507" y="3058"/>
                  </a:cubicBezTo>
                  <a:cubicBezTo>
                    <a:pt x="2349" y="3058"/>
                    <a:pt x="3036" y="2372"/>
                    <a:pt x="3036" y="1530"/>
                  </a:cubicBezTo>
                  <a:cubicBezTo>
                    <a:pt x="3036" y="688"/>
                    <a:pt x="2349" y="1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4"/>
            <p:cNvSpPr/>
            <p:nvPr/>
          </p:nvSpPr>
          <p:spPr>
            <a:xfrm>
              <a:off x="2155015" y="2117869"/>
              <a:ext cx="4326" cy="8619"/>
            </a:xfrm>
            <a:custGeom>
              <a:avLst/>
              <a:gdLst/>
              <a:ahLst/>
              <a:cxnLst/>
              <a:rect l="l" t="t" r="r" b="b"/>
              <a:pathLst>
                <a:path w="134" h="267" extrusionOk="0">
                  <a:moveTo>
                    <a:pt x="0" y="1"/>
                  </a:moveTo>
                  <a:cubicBezTo>
                    <a:pt x="0" y="45"/>
                    <a:pt x="0" y="89"/>
                    <a:pt x="0" y="134"/>
                  </a:cubicBezTo>
                  <a:cubicBezTo>
                    <a:pt x="0" y="178"/>
                    <a:pt x="0" y="222"/>
                    <a:pt x="0" y="267"/>
                  </a:cubicBezTo>
                  <a:lnTo>
                    <a:pt x="133" y="26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4"/>
            <p:cNvSpPr/>
            <p:nvPr/>
          </p:nvSpPr>
          <p:spPr>
            <a:xfrm>
              <a:off x="1779502" y="1951936"/>
              <a:ext cx="3616" cy="8619"/>
            </a:xfrm>
            <a:custGeom>
              <a:avLst/>
              <a:gdLst/>
              <a:ahLst/>
              <a:cxnLst/>
              <a:rect l="l" t="t" r="r" b="b"/>
              <a:pathLst>
                <a:path w="112" h="267" extrusionOk="0">
                  <a:moveTo>
                    <a:pt x="89" y="0"/>
                  </a:moveTo>
                  <a:cubicBezTo>
                    <a:pt x="67" y="89"/>
                    <a:pt x="23" y="178"/>
                    <a:pt x="0" y="266"/>
                  </a:cubicBezTo>
                  <a:lnTo>
                    <a:pt x="111" y="26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4"/>
            <p:cNvSpPr/>
            <p:nvPr/>
          </p:nvSpPr>
          <p:spPr>
            <a:xfrm>
              <a:off x="951936" y="1951936"/>
              <a:ext cx="821138" cy="187432"/>
            </a:xfrm>
            <a:custGeom>
              <a:avLst/>
              <a:gdLst/>
              <a:ahLst/>
              <a:cxnLst/>
              <a:rect l="l" t="t" r="r" b="b"/>
              <a:pathLst>
                <a:path w="25436" h="5806" extrusionOk="0">
                  <a:moveTo>
                    <a:pt x="10436" y="0"/>
                  </a:moveTo>
                  <a:lnTo>
                    <a:pt x="4919" y="5539"/>
                  </a:lnTo>
                  <a:lnTo>
                    <a:pt x="0" y="5539"/>
                  </a:lnTo>
                  <a:lnTo>
                    <a:pt x="0" y="5805"/>
                  </a:lnTo>
                  <a:lnTo>
                    <a:pt x="5030" y="5805"/>
                  </a:lnTo>
                  <a:lnTo>
                    <a:pt x="10569" y="266"/>
                  </a:lnTo>
                  <a:lnTo>
                    <a:pt x="25369" y="266"/>
                  </a:lnTo>
                  <a:cubicBezTo>
                    <a:pt x="25369" y="178"/>
                    <a:pt x="25392" y="89"/>
                    <a:pt x="25436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4"/>
            <p:cNvSpPr/>
            <p:nvPr/>
          </p:nvSpPr>
          <p:spPr>
            <a:xfrm>
              <a:off x="851795" y="2077096"/>
              <a:ext cx="98752" cy="98752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3" y="2792"/>
                    <a:pt x="266" y="2216"/>
                    <a:pt x="266" y="1530"/>
                  </a:cubicBezTo>
                  <a:cubicBezTo>
                    <a:pt x="266" y="843"/>
                    <a:pt x="843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1" y="688"/>
                    <a:pt x="1" y="1530"/>
                  </a:cubicBezTo>
                  <a:cubicBezTo>
                    <a:pt x="1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4"/>
            <p:cNvSpPr/>
            <p:nvPr/>
          </p:nvSpPr>
          <p:spPr>
            <a:xfrm>
              <a:off x="1770205" y="1919040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0"/>
                  </a:moveTo>
                  <a:cubicBezTo>
                    <a:pt x="864" y="0"/>
                    <a:pt x="288" y="421"/>
                    <a:pt x="89" y="1019"/>
                  </a:cubicBezTo>
                  <a:lnTo>
                    <a:pt x="377" y="1019"/>
                  </a:lnTo>
                  <a:cubicBezTo>
                    <a:pt x="576" y="576"/>
                    <a:pt x="1020" y="288"/>
                    <a:pt x="1529" y="288"/>
                  </a:cubicBez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66" y="2216"/>
                    <a:pt x="266" y="1529"/>
                  </a:cubicBezTo>
                  <a:cubicBezTo>
                    <a:pt x="266" y="1440"/>
                    <a:pt x="288" y="1374"/>
                    <a:pt x="288" y="1285"/>
                  </a:cubicBezTo>
                  <a:lnTo>
                    <a:pt x="22" y="1285"/>
                  </a:lnTo>
                  <a:cubicBezTo>
                    <a:pt x="0" y="1374"/>
                    <a:pt x="0" y="1440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4"/>
            <p:cNvSpPr/>
            <p:nvPr/>
          </p:nvSpPr>
          <p:spPr>
            <a:xfrm>
              <a:off x="1770915" y="1951936"/>
              <a:ext cx="11460" cy="8619"/>
            </a:xfrm>
            <a:custGeom>
              <a:avLst/>
              <a:gdLst/>
              <a:ahLst/>
              <a:cxnLst/>
              <a:rect l="l" t="t" r="r" b="b"/>
              <a:pathLst>
                <a:path w="355" h="267" extrusionOk="0">
                  <a:moveTo>
                    <a:pt x="67" y="0"/>
                  </a:moveTo>
                  <a:cubicBezTo>
                    <a:pt x="23" y="89"/>
                    <a:pt x="0" y="178"/>
                    <a:pt x="0" y="266"/>
                  </a:cubicBezTo>
                  <a:lnTo>
                    <a:pt x="266" y="266"/>
                  </a:lnTo>
                  <a:cubicBezTo>
                    <a:pt x="289" y="178"/>
                    <a:pt x="333" y="89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" name="Google Shape;885;p14"/>
          <p:cNvGrpSpPr/>
          <p:nvPr/>
        </p:nvGrpSpPr>
        <p:grpSpPr>
          <a:xfrm>
            <a:off x="4485503" y="4591772"/>
            <a:ext cx="182798" cy="598473"/>
            <a:chOff x="3638102" y="4583399"/>
            <a:chExt cx="182798" cy="598473"/>
          </a:xfrm>
        </p:grpSpPr>
        <p:sp>
          <p:nvSpPr>
            <p:cNvPr id="886" name="Google Shape;886;p14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4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" name="Google Shape;888;p14"/>
          <p:cNvGrpSpPr/>
          <p:nvPr/>
        </p:nvGrpSpPr>
        <p:grpSpPr>
          <a:xfrm>
            <a:off x="5431416" y="4744172"/>
            <a:ext cx="182798" cy="598473"/>
            <a:chOff x="3638102" y="4583399"/>
            <a:chExt cx="182798" cy="598473"/>
          </a:xfrm>
        </p:grpSpPr>
        <p:sp>
          <p:nvSpPr>
            <p:cNvPr id="889" name="Google Shape;889;p14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4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" name="Google Shape;891;p14"/>
          <p:cNvGrpSpPr/>
          <p:nvPr/>
        </p:nvGrpSpPr>
        <p:grpSpPr>
          <a:xfrm rot="5400000">
            <a:off x="-16466" y="1565458"/>
            <a:ext cx="399902" cy="651901"/>
            <a:chOff x="8772496" y="3715501"/>
            <a:chExt cx="399902" cy="651901"/>
          </a:xfrm>
        </p:grpSpPr>
        <p:sp>
          <p:nvSpPr>
            <p:cNvPr id="892" name="Google Shape;892;p14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4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" name="Google Shape;894;p14"/>
          <p:cNvGrpSpPr/>
          <p:nvPr/>
        </p:nvGrpSpPr>
        <p:grpSpPr>
          <a:xfrm rot="5400000">
            <a:off x="67035" y="943364"/>
            <a:ext cx="184279" cy="603321"/>
            <a:chOff x="3638102" y="4583399"/>
            <a:chExt cx="182798" cy="598473"/>
          </a:xfrm>
        </p:grpSpPr>
        <p:sp>
          <p:nvSpPr>
            <p:cNvPr id="895" name="Google Shape;895;p14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4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" name="Google Shape;897;p14"/>
          <p:cNvGrpSpPr/>
          <p:nvPr/>
        </p:nvGrpSpPr>
        <p:grpSpPr>
          <a:xfrm>
            <a:off x="-606990" y="-177539"/>
            <a:ext cx="3434729" cy="1094377"/>
            <a:chOff x="1035175" y="739350"/>
            <a:chExt cx="2659900" cy="847500"/>
          </a:xfrm>
        </p:grpSpPr>
        <p:sp>
          <p:nvSpPr>
            <p:cNvPr id="898" name="Google Shape;898;p14"/>
            <p:cNvSpPr/>
            <p:nvPr/>
          </p:nvSpPr>
          <p:spPr>
            <a:xfrm>
              <a:off x="1092800" y="1117100"/>
              <a:ext cx="2529150" cy="430400"/>
            </a:xfrm>
            <a:custGeom>
              <a:avLst/>
              <a:gdLst/>
              <a:ahLst/>
              <a:cxnLst/>
              <a:rect l="l" t="t" r="r" b="b"/>
              <a:pathLst>
                <a:path w="101166" h="17216" extrusionOk="0">
                  <a:moveTo>
                    <a:pt x="55613" y="1"/>
                  </a:moveTo>
                  <a:lnTo>
                    <a:pt x="49054" y="6559"/>
                  </a:lnTo>
                  <a:lnTo>
                    <a:pt x="5960" y="6559"/>
                  </a:lnTo>
                  <a:lnTo>
                    <a:pt x="0" y="12497"/>
                  </a:lnTo>
                  <a:lnTo>
                    <a:pt x="200" y="12696"/>
                  </a:lnTo>
                  <a:lnTo>
                    <a:pt x="6071" y="6825"/>
                  </a:lnTo>
                  <a:lnTo>
                    <a:pt x="49165" y="6825"/>
                  </a:lnTo>
                  <a:lnTo>
                    <a:pt x="55723" y="289"/>
                  </a:lnTo>
                  <a:lnTo>
                    <a:pt x="63589" y="289"/>
                  </a:lnTo>
                  <a:lnTo>
                    <a:pt x="80516" y="17216"/>
                  </a:lnTo>
                  <a:lnTo>
                    <a:pt x="101166" y="17216"/>
                  </a:lnTo>
                  <a:lnTo>
                    <a:pt x="101166" y="16928"/>
                  </a:lnTo>
                  <a:lnTo>
                    <a:pt x="80627" y="16928"/>
                  </a:lnTo>
                  <a:lnTo>
                    <a:pt x="63700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4"/>
            <p:cNvSpPr/>
            <p:nvPr/>
          </p:nvSpPr>
          <p:spPr>
            <a:xfrm>
              <a:off x="1035175" y="1417725"/>
              <a:ext cx="83675" cy="76600"/>
            </a:xfrm>
            <a:custGeom>
              <a:avLst/>
              <a:gdLst/>
              <a:ahLst/>
              <a:cxnLst/>
              <a:rect l="l" t="t" r="r" b="b"/>
              <a:pathLst>
                <a:path w="3347" h="3064" extrusionOk="0">
                  <a:moveTo>
                    <a:pt x="1663" y="283"/>
                  </a:moveTo>
                  <a:cubicBezTo>
                    <a:pt x="1984" y="283"/>
                    <a:pt x="2305" y="405"/>
                    <a:pt x="2549" y="649"/>
                  </a:cubicBezTo>
                  <a:cubicBezTo>
                    <a:pt x="3036" y="1136"/>
                    <a:pt x="3036" y="1934"/>
                    <a:pt x="2549" y="2421"/>
                  </a:cubicBezTo>
                  <a:cubicBezTo>
                    <a:pt x="2305" y="2665"/>
                    <a:pt x="1984" y="2787"/>
                    <a:pt x="1663" y="2787"/>
                  </a:cubicBezTo>
                  <a:cubicBezTo>
                    <a:pt x="1341" y="2787"/>
                    <a:pt x="1020" y="2665"/>
                    <a:pt x="776" y="2421"/>
                  </a:cubicBezTo>
                  <a:cubicBezTo>
                    <a:pt x="289" y="1934"/>
                    <a:pt x="289" y="1136"/>
                    <a:pt x="776" y="649"/>
                  </a:cubicBezTo>
                  <a:cubicBezTo>
                    <a:pt x="1020" y="405"/>
                    <a:pt x="1341" y="283"/>
                    <a:pt x="1663" y="283"/>
                  </a:cubicBezTo>
                  <a:close/>
                  <a:moveTo>
                    <a:pt x="1674" y="1"/>
                  </a:moveTo>
                  <a:cubicBezTo>
                    <a:pt x="1286" y="1"/>
                    <a:pt x="898" y="150"/>
                    <a:pt x="599" y="450"/>
                  </a:cubicBezTo>
                  <a:cubicBezTo>
                    <a:pt x="1" y="1048"/>
                    <a:pt x="1" y="2023"/>
                    <a:pt x="599" y="2621"/>
                  </a:cubicBezTo>
                  <a:cubicBezTo>
                    <a:pt x="887" y="2909"/>
                    <a:pt x="1286" y="3064"/>
                    <a:pt x="1663" y="3064"/>
                  </a:cubicBezTo>
                  <a:cubicBezTo>
                    <a:pt x="2061" y="3064"/>
                    <a:pt x="2460" y="2909"/>
                    <a:pt x="2748" y="2621"/>
                  </a:cubicBezTo>
                  <a:cubicBezTo>
                    <a:pt x="3347" y="2023"/>
                    <a:pt x="3347" y="1048"/>
                    <a:pt x="2748" y="450"/>
                  </a:cubicBezTo>
                  <a:cubicBezTo>
                    <a:pt x="2449" y="150"/>
                    <a:pt x="2061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4"/>
            <p:cNvSpPr/>
            <p:nvPr/>
          </p:nvSpPr>
          <p:spPr>
            <a:xfrm>
              <a:off x="3611400" y="1510225"/>
              <a:ext cx="83675" cy="76625"/>
            </a:xfrm>
            <a:custGeom>
              <a:avLst/>
              <a:gdLst/>
              <a:ahLst/>
              <a:cxnLst/>
              <a:rect l="l" t="t" r="r" b="b"/>
              <a:pathLst>
                <a:path w="3347" h="3065" extrusionOk="0">
                  <a:moveTo>
                    <a:pt x="1663" y="283"/>
                  </a:moveTo>
                  <a:cubicBezTo>
                    <a:pt x="1984" y="283"/>
                    <a:pt x="2305" y="405"/>
                    <a:pt x="2549" y="649"/>
                  </a:cubicBezTo>
                  <a:cubicBezTo>
                    <a:pt x="3036" y="1136"/>
                    <a:pt x="3036" y="1934"/>
                    <a:pt x="2549" y="2422"/>
                  </a:cubicBezTo>
                  <a:cubicBezTo>
                    <a:pt x="2305" y="2665"/>
                    <a:pt x="1984" y="2787"/>
                    <a:pt x="1663" y="2787"/>
                  </a:cubicBezTo>
                  <a:cubicBezTo>
                    <a:pt x="1341" y="2787"/>
                    <a:pt x="1020" y="2665"/>
                    <a:pt x="776" y="2422"/>
                  </a:cubicBezTo>
                  <a:cubicBezTo>
                    <a:pt x="311" y="1934"/>
                    <a:pt x="311" y="1136"/>
                    <a:pt x="776" y="649"/>
                  </a:cubicBezTo>
                  <a:cubicBezTo>
                    <a:pt x="1020" y="405"/>
                    <a:pt x="1341" y="283"/>
                    <a:pt x="1663" y="283"/>
                  </a:cubicBezTo>
                  <a:close/>
                  <a:moveTo>
                    <a:pt x="1674" y="1"/>
                  </a:moveTo>
                  <a:cubicBezTo>
                    <a:pt x="1286" y="1"/>
                    <a:pt x="898" y="151"/>
                    <a:pt x="599" y="450"/>
                  </a:cubicBezTo>
                  <a:cubicBezTo>
                    <a:pt x="1" y="1048"/>
                    <a:pt x="1" y="2023"/>
                    <a:pt x="599" y="2599"/>
                  </a:cubicBezTo>
                  <a:cubicBezTo>
                    <a:pt x="887" y="2909"/>
                    <a:pt x="1286" y="3064"/>
                    <a:pt x="1663" y="3064"/>
                  </a:cubicBezTo>
                  <a:cubicBezTo>
                    <a:pt x="2062" y="3064"/>
                    <a:pt x="2460" y="2909"/>
                    <a:pt x="2748" y="2599"/>
                  </a:cubicBezTo>
                  <a:cubicBezTo>
                    <a:pt x="3347" y="2023"/>
                    <a:pt x="3347" y="1048"/>
                    <a:pt x="2748" y="450"/>
                  </a:cubicBezTo>
                  <a:cubicBezTo>
                    <a:pt x="2449" y="151"/>
                    <a:pt x="2062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4"/>
            <p:cNvSpPr/>
            <p:nvPr/>
          </p:nvSpPr>
          <p:spPr>
            <a:xfrm>
              <a:off x="1509875" y="739350"/>
              <a:ext cx="638125" cy="396600"/>
            </a:xfrm>
            <a:custGeom>
              <a:avLst/>
              <a:gdLst/>
              <a:ahLst/>
              <a:cxnLst/>
              <a:rect l="l" t="t" r="r" b="b"/>
              <a:pathLst>
                <a:path w="25525" h="15864" extrusionOk="0">
                  <a:moveTo>
                    <a:pt x="1" y="0"/>
                  </a:moveTo>
                  <a:lnTo>
                    <a:pt x="1" y="5650"/>
                  </a:lnTo>
                  <a:lnTo>
                    <a:pt x="10237" y="15864"/>
                  </a:lnTo>
                  <a:lnTo>
                    <a:pt x="25525" y="15864"/>
                  </a:lnTo>
                  <a:lnTo>
                    <a:pt x="25525" y="15576"/>
                  </a:lnTo>
                  <a:lnTo>
                    <a:pt x="10348" y="15576"/>
                  </a:lnTo>
                  <a:lnTo>
                    <a:pt x="289" y="5539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4"/>
            <p:cNvSpPr/>
            <p:nvPr/>
          </p:nvSpPr>
          <p:spPr>
            <a:xfrm>
              <a:off x="2140225" y="1087600"/>
              <a:ext cx="83675" cy="76050"/>
            </a:xfrm>
            <a:custGeom>
              <a:avLst/>
              <a:gdLst/>
              <a:ahLst/>
              <a:cxnLst/>
              <a:rect l="l" t="t" r="r" b="b"/>
              <a:pathLst>
                <a:path w="3347" h="3042" extrusionOk="0">
                  <a:moveTo>
                    <a:pt x="1663" y="272"/>
                  </a:moveTo>
                  <a:cubicBezTo>
                    <a:pt x="1995" y="272"/>
                    <a:pt x="2305" y="405"/>
                    <a:pt x="2549" y="649"/>
                  </a:cubicBezTo>
                  <a:cubicBezTo>
                    <a:pt x="3036" y="1136"/>
                    <a:pt x="3036" y="1912"/>
                    <a:pt x="2549" y="2399"/>
                  </a:cubicBezTo>
                  <a:cubicBezTo>
                    <a:pt x="2305" y="2643"/>
                    <a:pt x="1984" y="2765"/>
                    <a:pt x="1663" y="2765"/>
                  </a:cubicBezTo>
                  <a:cubicBezTo>
                    <a:pt x="1341" y="2765"/>
                    <a:pt x="1020" y="2643"/>
                    <a:pt x="776" y="2399"/>
                  </a:cubicBezTo>
                  <a:cubicBezTo>
                    <a:pt x="289" y="1912"/>
                    <a:pt x="289" y="1136"/>
                    <a:pt x="776" y="649"/>
                  </a:cubicBezTo>
                  <a:cubicBezTo>
                    <a:pt x="1020" y="405"/>
                    <a:pt x="1352" y="272"/>
                    <a:pt x="1663" y="272"/>
                  </a:cubicBezTo>
                  <a:close/>
                  <a:moveTo>
                    <a:pt x="1674" y="1"/>
                  </a:moveTo>
                  <a:cubicBezTo>
                    <a:pt x="1286" y="1"/>
                    <a:pt x="898" y="150"/>
                    <a:pt x="599" y="449"/>
                  </a:cubicBezTo>
                  <a:cubicBezTo>
                    <a:pt x="1" y="1048"/>
                    <a:pt x="1" y="2000"/>
                    <a:pt x="599" y="2599"/>
                  </a:cubicBezTo>
                  <a:cubicBezTo>
                    <a:pt x="887" y="2909"/>
                    <a:pt x="1286" y="3042"/>
                    <a:pt x="1663" y="3042"/>
                  </a:cubicBezTo>
                  <a:cubicBezTo>
                    <a:pt x="2061" y="3042"/>
                    <a:pt x="2460" y="2909"/>
                    <a:pt x="2748" y="2599"/>
                  </a:cubicBezTo>
                  <a:cubicBezTo>
                    <a:pt x="3346" y="2000"/>
                    <a:pt x="3346" y="1048"/>
                    <a:pt x="2748" y="449"/>
                  </a:cubicBezTo>
                  <a:cubicBezTo>
                    <a:pt x="2449" y="150"/>
                    <a:pt x="2061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" name="Google Shape;903;p14"/>
          <p:cNvGrpSpPr/>
          <p:nvPr/>
        </p:nvGrpSpPr>
        <p:grpSpPr>
          <a:xfrm>
            <a:off x="2498075" y="4237847"/>
            <a:ext cx="1178136" cy="679753"/>
            <a:chOff x="2176527" y="4297299"/>
            <a:chExt cx="1178136" cy="679753"/>
          </a:xfrm>
        </p:grpSpPr>
        <p:sp>
          <p:nvSpPr>
            <p:cNvPr id="904" name="Google Shape;904;p14"/>
            <p:cNvSpPr/>
            <p:nvPr/>
          </p:nvSpPr>
          <p:spPr>
            <a:xfrm>
              <a:off x="2892971" y="4297299"/>
              <a:ext cx="461692" cy="407329"/>
            </a:xfrm>
            <a:custGeom>
              <a:avLst/>
              <a:gdLst/>
              <a:ahLst/>
              <a:cxnLst/>
              <a:rect l="l" t="t" r="r" b="b"/>
              <a:pathLst>
                <a:path w="12807" h="11299" extrusionOk="0">
                  <a:moveTo>
                    <a:pt x="6403" y="353"/>
                  </a:moveTo>
                  <a:cubicBezTo>
                    <a:pt x="7511" y="353"/>
                    <a:pt x="8641" y="707"/>
                    <a:pt x="9594" y="1416"/>
                  </a:cubicBezTo>
                  <a:cubicBezTo>
                    <a:pt x="11920" y="3167"/>
                    <a:pt x="12408" y="6512"/>
                    <a:pt x="10635" y="8839"/>
                  </a:cubicBezTo>
                  <a:cubicBezTo>
                    <a:pt x="9601" y="10226"/>
                    <a:pt x="8011" y="10956"/>
                    <a:pt x="6403" y="10956"/>
                  </a:cubicBezTo>
                  <a:cubicBezTo>
                    <a:pt x="5288" y="10956"/>
                    <a:pt x="4165" y="10606"/>
                    <a:pt x="3213" y="9880"/>
                  </a:cubicBezTo>
                  <a:cubicBezTo>
                    <a:pt x="864" y="8130"/>
                    <a:pt x="399" y="4806"/>
                    <a:pt x="2172" y="2458"/>
                  </a:cubicBezTo>
                  <a:cubicBezTo>
                    <a:pt x="3213" y="1084"/>
                    <a:pt x="4808" y="353"/>
                    <a:pt x="6403" y="353"/>
                  </a:cubicBezTo>
                  <a:close/>
                  <a:moveTo>
                    <a:pt x="6415" y="1"/>
                  </a:moveTo>
                  <a:cubicBezTo>
                    <a:pt x="4696" y="1"/>
                    <a:pt x="2998" y="776"/>
                    <a:pt x="1884" y="2258"/>
                  </a:cubicBezTo>
                  <a:cubicBezTo>
                    <a:pt x="0" y="4740"/>
                    <a:pt x="510" y="8285"/>
                    <a:pt x="2991" y="10168"/>
                  </a:cubicBezTo>
                  <a:cubicBezTo>
                    <a:pt x="4011" y="10944"/>
                    <a:pt x="5207" y="11298"/>
                    <a:pt x="6403" y="11298"/>
                  </a:cubicBezTo>
                  <a:cubicBezTo>
                    <a:pt x="8109" y="11298"/>
                    <a:pt x="9816" y="10523"/>
                    <a:pt x="10923" y="9060"/>
                  </a:cubicBezTo>
                  <a:cubicBezTo>
                    <a:pt x="12807" y="6557"/>
                    <a:pt x="12297" y="3012"/>
                    <a:pt x="9816" y="1128"/>
                  </a:cubicBezTo>
                  <a:cubicBezTo>
                    <a:pt x="8794" y="369"/>
                    <a:pt x="7599" y="1"/>
                    <a:pt x="641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4"/>
            <p:cNvSpPr/>
            <p:nvPr/>
          </p:nvSpPr>
          <p:spPr>
            <a:xfrm>
              <a:off x="2957644" y="4356096"/>
              <a:ext cx="330723" cy="292402"/>
            </a:xfrm>
            <a:custGeom>
              <a:avLst/>
              <a:gdLst/>
              <a:ahLst/>
              <a:cxnLst/>
              <a:rect l="l" t="t" r="r" b="b"/>
              <a:pathLst>
                <a:path w="9174" h="8111" extrusionOk="0">
                  <a:moveTo>
                    <a:pt x="4593" y="0"/>
                  </a:moveTo>
                  <a:cubicBezTo>
                    <a:pt x="3365" y="0"/>
                    <a:pt x="2153" y="553"/>
                    <a:pt x="1352" y="1602"/>
                  </a:cubicBezTo>
                  <a:cubicBezTo>
                    <a:pt x="1" y="3397"/>
                    <a:pt x="355" y="5945"/>
                    <a:pt x="2150" y="7296"/>
                  </a:cubicBezTo>
                  <a:cubicBezTo>
                    <a:pt x="2880" y="7846"/>
                    <a:pt x="3732" y="8110"/>
                    <a:pt x="4576" y="8110"/>
                  </a:cubicBezTo>
                  <a:cubicBezTo>
                    <a:pt x="5806" y="8110"/>
                    <a:pt x="7021" y="7550"/>
                    <a:pt x="7822" y="6499"/>
                  </a:cubicBezTo>
                  <a:cubicBezTo>
                    <a:pt x="9174" y="4704"/>
                    <a:pt x="8819" y="2156"/>
                    <a:pt x="7024" y="805"/>
                  </a:cubicBezTo>
                  <a:cubicBezTo>
                    <a:pt x="6293" y="262"/>
                    <a:pt x="5439" y="0"/>
                    <a:pt x="45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4"/>
            <p:cNvSpPr/>
            <p:nvPr/>
          </p:nvSpPr>
          <p:spPr>
            <a:xfrm>
              <a:off x="3054292" y="4436199"/>
              <a:ext cx="138216" cy="130032"/>
            </a:xfrm>
            <a:custGeom>
              <a:avLst/>
              <a:gdLst/>
              <a:ahLst/>
              <a:cxnLst/>
              <a:rect l="l" t="t" r="r" b="b"/>
              <a:pathLst>
                <a:path w="3834" h="3607" extrusionOk="0">
                  <a:moveTo>
                    <a:pt x="1944" y="1"/>
                  </a:moveTo>
                  <a:cubicBezTo>
                    <a:pt x="1851" y="1"/>
                    <a:pt x="1757" y="8"/>
                    <a:pt x="1663" y="23"/>
                  </a:cubicBezTo>
                  <a:cubicBezTo>
                    <a:pt x="688" y="156"/>
                    <a:pt x="1" y="1064"/>
                    <a:pt x="134" y="2061"/>
                  </a:cubicBezTo>
                  <a:cubicBezTo>
                    <a:pt x="276" y="2955"/>
                    <a:pt x="1051" y="3606"/>
                    <a:pt x="1930" y="3606"/>
                  </a:cubicBezTo>
                  <a:cubicBezTo>
                    <a:pt x="2010" y="3606"/>
                    <a:pt x="2091" y="3601"/>
                    <a:pt x="2172" y="3590"/>
                  </a:cubicBezTo>
                  <a:cubicBezTo>
                    <a:pt x="3169" y="3435"/>
                    <a:pt x="3834" y="2526"/>
                    <a:pt x="3701" y="1551"/>
                  </a:cubicBezTo>
                  <a:cubicBezTo>
                    <a:pt x="3581" y="649"/>
                    <a:pt x="2825" y="1"/>
                    <a:pt x="1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4"/>
            <p:cNvSpPr/>
            <p:nvPr/>
          </p:nvSpPr>
          <p:spPr>
            <a:xfrm>
              <a:off x="2176527" y="4847200"/>
              <a:ext cx="146976" cy="129852"/>
            </a:xfrm>
            <a:custGeom>
              <a:avLst/>
              <a:gdLst/>
              <a:ahLst/>
              <a:cxnLst/>
              <a:rect l="l" t="t" r="r" b="b"/>
              <a:pathLst>
                <a:path w="4077" h="3602" extrusionOk="0">
                  <a:moveTo>
                    <a:pt x="2037" y="1"/>
                  </a:moveTo>
                  <a:cubicBezTo>
                    <a:pt x="1490" y="1"/>
                    <a:pt x="952" y="248"/>
                    <a:pt x="598" y="719"/>
                  </a:cubicBezTo>
                  <a:cubicBezTo>
                    <a:pt x="0" y="1517"/>
                    <a:pt x="177" y="2647"/>
                    <a:pt x="953" y="3245"/>
                  </a:cubicBezTo>
                  <a:cubicBezTo>
                    <a:pt x="1275" y="3487"/>
                    <a:pt x="1652" y="3602"/>
                    <a:pt x="2026" y="3602"/>
                  </a:cubicBezTo>
                  <a:cubicBezTo>
                    <a:pt x="2577" y="3602"/>
                    <a:pt x="3122" y="3352"/>
                    <a:pt x="3479" y="2890"/>
                  </a:cubicBezTo>
                  <a:cubicBezTo>
                    <a:pt x="4077" y="2093"/>
                    <a:pt x="3922" y="963"/>
                    <a:pt x="3124" y="365"/>
                  </a:cubicBezTo>
                  <a:cubicBezTo>
                    <a:pt x="2798" y="120"/>
                    <a:pt x="2415" y="1"/>
                    <a:pt x="2037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4"/>
            <p:cNvSpPr/>
            <p:nvPr/>
          </p:nvSpPr>
          <p:spPr>
            <a:xfrm>
              <a:off x="2249996" y="4637464"/>
              <a:ext cx="740467" cy="281190"/>
            </a:xfrm>
            <a:custGeom>
              <a:avLst/>
              <a:gdLst/>
              <a:ahLst/>
              <a:cxnLst/>
              <a:rect l="l" t="t" r="r" b="b"/>
              <a:pathLst>
                <a:path w="20540" h="7800" extrusionOk="0">
                  <a:moveTo>
                    <a:pt x="20296" y="1"/>
                  </a:moveTo>
                  <a:lnTo>
                    <a:pt x="12873" y="7445"/>
                  </a:lnTo>
                  <a:lnTo>
                    <a:pt x="0" y="7445"/>
                  </a:lnTo>
                  <a:lnTo>
                    <a:pt x="0" y="7800"/>
                  </a:lnTo>
                  <a:lnTo>
                    <a:pt x="13006" y="7800"/>
                  </a:lnTo>
                  <a:lnTo>
                    <a:pt x="20539" y="267"/>
                  </a:lnTo>
                  <a:lnTo>
                    <a:pt x="20296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14"/>
          <p:cNvGrpSpPr/>
          <p:nvPr/>
        </p:nvGrpSpPr>
        <p:grpSpPr>
          <a:xfrm flipH="1">
            <a:off x="-106045" y="3837249"/>
            <a:ext cx="1178127" cy="1094369"/>
            <a:chOff x="7825118" y="4065849"/>
            <a:chExt cx="1178127" cy="1094369"/>
          </a:xfrm>
        </p:grpSpPr>
        <p:sp>
          <p:nvSpPr>
            <p:cNvPr id="910" name="Google Shape;910;p14"/>
            <p:cNvSpPr/>
            <p:nvPr/>
          </p:nvSpPr>
          <p:spPr>
            <a:xfrm>
              <a:off x="7911327" y="4137684"/>
              <a:ext cx="1091918" cy="1022534"/>
            </a:xfrm>
            <a:custGeom>
              <a:avLst/>
              <a:gdLst/>
              <a:ahLst/>
              <a:cxnLst/>
              <a:rect l="l" t="t" r="r" b="b"/>
              <a:pathLst>
                <a:path w="30310" h="28384" extrusionOk="0">
                  <a:moveTo>
                    <a:pt x="0" y="1"/>
                  </a:moveTo>
                  <a:lnTo>
                    <a:pt x="0" y="776"/>
                  </a:lnTo>
                  <a:lnTo>
                    <a:pt x="11012" y="776"/>
                  </a:lnTo>
                  <a:lnTo>
                    <a:pt x="29512" y="19299"/>
                  </a:lnTo>
                  <a:lnTo>
                    <a:pt x="29512" y="28383"/>
                  </a:lnTo>
                  <a:lnTo>
                    <a:pt x="30310" y="28383"/>
                  </a:lnTo>
                  <a:lnTo>
                    <a:pt x="30310" y="18967"/>
                  </a:lnTo>
                  <a:lnTo>
                    <a:pt x="11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4"/>
            <p:cNvSpPr/>
            <p:nvPr/>
          </p:nvSpPr>
          <p:spPr>
            <a:xfrm>
              <a:off x="7825118" y="4065849"/>
              <a:ext cx="172416" cy="171659"/>
            </a:xfrm>
            <a:custGeom>
              <a:avLst/>
              <a:gdLst/>
              <a:ahLst/>
              <a:cxnLst/>
              <a:rect l="l" t="t" r="r" b="b"/>
              <a:pathLst>
                <a:path w="4786" h="4765" extrusionOk="0">
                  <a:moveTo>
                    <a:pt x="2393" y="1"/>
                  </a:moveTo>
                  <a:cubicBezTo>
                    <a:pt x="1086" y="1"/>
                    <a:pt x="0" y="1064"/>
                    <a:pt x="0" y="2372"/>
                  </a:cubicBezTo>
                  <a:cubicBezTo>
                    <a:pt x="0" y="3701"/>
                    <a:pt x="1086" y="4764"/>
                    <a:pt x="2393" y="4764"/>
                  </a:cubicBezTo>
                  <a:cubicBezTo>
                    <a:pt x="3722" y="4764"/>
                    <a:pt x="4786" y="3701"/>
                    <a:pt x="4786" y="2372"/>
                  </a:cubicBezTo>
                  <a:cubicBezTo>
                    <a:pt x="4786" y="1064"/>
                    <a:pt x="3722" y="1"/>
                    <a:pt x="2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" name="Google Shape;912;p14"/>
          <p:cNvGrpSpPr/>
          <p:nvPr/>
        </p:nvGrpSpPr>
        <p:grpSpPr>
          <a:xfrm>
            <a:off x="563754" y="4585066"/>
            <a:ext cx="882614" cy="184274"/>
            <a:chOff x="7460504" y="4636145"/>
            <a:chExt cx="882614" cy="184274"/>
          </a:xfrm>
        </p:grpSpPr>
        <p:sp>
          <p:nvSpPr>
            <p:cNvPr id="913" name="Google Shape;913;p14"/>
            <p:cNvSpPr/>
            <p:nvPr/>
          </p:nvSpPr>
          <p:spPr>
            <a:xfrm>
              <a:off x="8158777" y="4636145"/>
              <a:ext cx="184341" cy="184274"/>
            </a:xfrm>
            <a:custGeom>
              <a:avLst/>
              <a:gdLst/>
              <a:ahLst/>
              <a:cxnLst/>
              <a:rect l="l" t="t" r="r" b="b"/>
              <a:pathLst>
                <a:path w="2749" h="2748" extrusionOk="0">
                  <a:moveTo>
                    <a:pt x="1374" y="0"/>
                  </a:moveTo>
                  <a:cubicBezTo>
                    <a:pt x="621" y="0"/>
                    <a:pt x="1" y="621"/>
                    <a:pt x="1" y="1374"/>
                  </a:cubicBezTo>
                  <a:cubicBezTo>
                    <a:pt x="1" y="2127"/>
                    <a:pt x="621" y="2748"/>
                    <a:pt x="1374" y="2748"/>
                  </a:cubicBezTo>
                  <a:cubicBezTo>
                    <a:pt x="2128" y="2748"/>
                    <a:pt x="2748" y="2127"/>
                    <a:pt x="2748" y="1374"/>
                  </a:cubicBezTo>
                  <a:cubicBezTo>
                    <a:pt x="2748" y="621"/>
                    <a:pt x="2128" y="0"/>
                    <a:pt x="1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4"/>
            <p:cNvSpPr/>
            <p:nvPr/>
          </p:nvSpPr>
          <p:spPr>
            <a:xfrm>
              <a:off x="7820068" y="4636145"/>
              <a:ext cx="182799" cy="184274"/>
            </a:xfrm>
            <a:custGeom>
              <a:avLst/>
              <a:gdLst/>
              <a:ahLst/>
              <a:cxnLst/>
              <a:rect l="l" t="t" r="r" b="b"/>
              <a:pathLst>
                <a:path w="2726" h="2748" extrusionOk="0">
                  <a:moveTo>
                    <a:pt x="1352" y="0"/>
                  </a:moveTo>
                  <a:cubicBezTo>
                    <a:pt x="598" y="0"/>
                    <a:pt x="0" y="621"/>
                    <a:pt x="0" y="1374"/>
                  </a:cubicBezTo>
                  <a:cubicBezTo>
                    <a:pt x="0" y="2127"/>
                    <a:pt x="598" y="2748"/>
                    <a:pt x="1352" y="2748"/>
                  </a:cubicBezTo>
                  <a:cubicBezTo>
                    <a:pt x="2105" y="2748"/>
                    <a:pt x="2725" y="2127"/>
                    <a:pt x="2725" y="1374"/>
                  </a:cubicBezTo>
                  <a:cubicBezTo>
                    <a:pt x="2725" y="621"/>
                    <a:pt x="2105" y="0"/>
                    <a:pt x="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4"/>
            <p:cNvSpPr/>
            <p:nvPr/>
          </p:nvSpPr>
          <p:spPr>
            <a:xfrm>
              <a:off x="7460504" y="4636145"/>
              <a:ext cx="184274" cy="184274"/>
            </a:xfrm>
            <a:custGeom>
              <a:avLst/>
              <a:gdLst/>
              <a:ahLst/>
              <a:cxnLst/>
              <a:rect l="l" t="t" r="r" b="b"/>
              <a:pathLst>
                <a:path w="2748" h="2748" extrusionOk="0">
                  <a:moveTo>
                    <a:pt x="1374" y="0"/>
                  </a:moveTo>
                  <a:cubicBezTo>
                    <a:pt x="621" y="0"/>
                    <a:pt x="0" y="621"/>
                    <a:pt x="0" y="1374"/>
                  </a:cubicBezTo>
                  <a:cubicBezTo>
                    <a:pt x="0" y="2127"/>
                    <a:pt x="621" y="2748"/>
                    <a:pt x="1374" y="2748"/>
                  </a:cubicBezTo>
                  <a:cubicBezTo>
                    <a:pt x="2127" y="2748"/>
                    <a:pt x="2748" y="2127"/>
                    <a:pt x="2748" y="1374"/>
                  </a:cubicBezTo>
                  <a:cubicBezTo>
                    <a:pt x="2748" y="621"/>
                    <a:pt x="2127" y="0"/>
                    <a:pt x="1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" name="Google Shape;916;p14"/>
          <p:cNvGrpSpPr/>
          <p:nvPr/>
        </p:nvGrpSpPr>
        <p:grpSpPr>
          <a:xfrm>
            <a:off x="7447476" y="612577"/>
            <a:ext cx="1794619" cy="937714"/>
            <a:chOff x="7447476" y="612577"/>
            <a:chExt cx="1794619" cy="937714"/>
          </a:xfrm>
        </p:grpSpPr>
        <p:sp>
          <p:nvSpPr>
            <p:cNvPr id="917" name="Google Shape;917;p14"/>
            <p:cNvSpPr/>
            <p:nvPr/>
          </p:nvSpPr>
          <p:spPr>
            <a:xfrm>
              <a:off x="7866602" y="1081065"/>
              <a:ext cx="1375493" cy="469226"/>
            </a:xfrm>
            <a:custGeom>
              <a:avLst/>
              <a:gdLst/>
              <a:ahLst/>
              <a:cxnLst/>
              <a:rect l="l" t="t" r="r" b="b"/>
              <a:pathLst>
                <a:path w="42608" h="14535" extrusionOk="0">
                  <a:moveTo>
                    <a:pt x="4299" y="0"/>
                  </a:moveTo>
                  <a:lnTo>
                    <a:pt x="1" y="4321"/>
                  </a:lnTo>
                  <a:cubicBezTo>
                    <a:pt x="67" y="4365"/>
                    <a:pt x="134" y="4432"/>
                    <a:pt x="200" y="4498"/>
                  </a:cubicBezTo>
                  <a:lnTo>
                    <a:pt x="4432" y="288"/>
                  </a:lnTo>
                  <a:lnTo>
                    <a:pt x="27474" y="288"/>
                  </a:lnTo>
                  <a:lnTo>
                    <a:pt x="41721" y="14535"/>
                  </a:lnTo>
                  <a:lnTo>
                    <a:pt x="42607" y="14535"/>
                  </a:lnTo>
                  <a:lnTo>
                    <a:pt x="42607" y="14269"/>
                  </a:lnTo>
                  <a:lnTo>
                    <a:pt x="41832" y="14269"/>
                  </a:lnTo>
                  <a:lnTo>
                    <a:pt x="2758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4"/>
            <p:cNvSpPr/>
            <p:nvPr/>
          </p:nvSpPr>
          <p:spPr>
            <a:xfrm>
              <a:off x="7526149" y="694834"/>
              <a:ext cx="1715944" cy="710280"/>
            </a:xfrm>
            <a:custGeom>
              <a:avLst/>
              <a:gdLst/>
              <a:ahLst/>
              <a:cxnLst/>
              <a:rect l="l" t="t" r="r" b="b"/>
              <a:pathLst>
                <a:path w="53154" h="22002" extrusionOk="0">
                  <a:moveTo>
                    <a:pt x="222" y="0"/>
                  </a:moveTo>
                  <a:cubicBezTo>
                    <a:pt x="155" y="89"/>
                    <a:pt x="89" y="133"/>
                    <a:pt x="0" y="199"/>
                  </a:cubicBezTo>
                  <a:lnTo>
                    <a:pt x="8929" y="9106"/>
                  </a:lnTo>
                  <a:lnTo>
                    <a:pt x="40258" y="9106"/>
                  </a:lnTo>
                  <a:lnTo>
                    <a:pt x="53153" y="22001"/>
                  </a:lnTo>
                  <a:lnTo>
                    <a:pt x="53153" y="21625"/>
                  </a:lnTo>
                  <a:lnTo>
                    <a:pt x="40369" y="8840"/>
                  </a:lnTo>
                  <a:lnTo>
                    <a:pt x="9040" y="8840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4"/>
            <p:cNvSpPr/>
            <p:nvPr/>
          </p:nvSpPr>
          <p:spPr>
            <a:xfrm>
              <a:off x="7447476" y="612577"/>
              <a:ext cx="98010" cy="98720"/>
            </a:xfrm>
            <a:custGeom>
              <a:avLst/>
              <a:gdLst/>
              <a:ahLst/>
              <a:cxnLst/>
              <a:rect l="l" t="t" r="r" b="b"/>
              <a:pathLst>
                <a:path w="3036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20" y="2792"/>
                    <a:pt x="266" y="2216"/>
                    <a:pt x="266" y="1529"/>
                  </a:cubicBezTo>
                  <a:cubicBezTo>
                    <a:pt x="266" y="842"/>
                    <a:pt x="820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1861" y="3058"/>
                    <a:pt x="2193" y="2947"/>
                    <a:pt x="2437" y="2747"/>
                  </a:cubicBezTo>
                  <a:lnTo>
                    <a:pt x="2260" y="2570"/>
                  </a:lnTo>
                  <a:lnTo>
                    <a:pt x="2459" y="2371"/>
                  </a:lnTo>
                  <a:lnTo>
                    <a:pt x="2637" y="2548"/>
                  </a:lnTo>
                  <a:cubicBezTo>
                    <a:pt x="2902" y="2282"/>
                    <a:pt x="3035" y="1928"/>
                    <a:pt x="3035" y="1529"/>
                  </a:cubicBezTo>
                  <a:cubicBezTo>
                    <a:pt x="3035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4"/>
            <p:cNvSpPr/>
            <p:nvPr/>
          </p:nvSpPr>
          <p:spPr>
            <a:xfrm>
              <a:off x="7786509" y="1209098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2" y="2792"/>
                    <a:pt x="266" y="2216"/>
                    <a:pt x="266" y="1529"/>
                  </a:cubicBezTo>
                  <a:cubicBezTo>
                    <a:pt x="266" y="842"/>
                    <a:pt x="842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1153"/>
                    <a:pt x="2903" y="798"/>
                    <a:pt x="2681" y="532"/>
                  </a:cubicBezTo>
                  <a:lnTo>
                    <a:pt x="2548" y="665"/>
                  </a:lnTo>
                  <a:lnTo>
                    <a:pt x="2371" y="466"/>
                  </a:lnTo>
                  <a:lnTo>
                    <a:pt x="2482" y="355"/>
                  </a:lnTo>
                  <a:cubicBezTo>
                    <a:pt x="2216" y="133"/>
                    <a:pt x="1883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14"/>
          <p:cNvGrpSpPr/>
          <p:nvPr/>
        </p:nvGrpSpPr>
        <p:grpSpPr>
          <a:xfrm rot="10800000" flipH="1">
            <a:off x="8423999" y="4547875"/>
            <a:ext cx="878375" cy="275404"/>
            <a:chOff x="8363724" y="112839"/>
            <a:chExt cx="878375" cy="275404"/>
          </a:xfrm>
        </p:grpSpPr>
        <p:grpSp>
          <p:nvGrpSpPr>
            <p:cNvPr id="922" name="Google Shape;922;p14"/>
            <p:cNvGrpSpPr/>
            <p:nvPr/>
          </p:nvGrpSpPr>
          <p:grpSpPr>
            <a:xfrm>
              <a:off x="8363724" y="112839"/>
              <a:ext cx="878375" cy="275404"/>
              <a:chOff x="6611124" y="570039"/>
              <a:chExt cx="878375" cy="275404"/>
            </a:xfrm>
          </p:grpSpPr>
          <p:sp>
            <p:nvSpPr>
              <p:cNvPr id="923" name="Google Shape;923;p14"/>
              <p:cNvSpPr/>
              <p:nvPr/>
            </p:nvSpPr>
            <p:spPr>
              <a:xfrm>
                <a:off x="6675495" y="570039"/>
                <a:ext cx="814003" cy="195309"/>
              </a:xfrm>
              <a:custGeom>
                <a:avLst/>
                <a:gdLst/>
                <a:ahLst/>
                <a:cxnLst/>
                <a:rect l="l" t="t" r="r" b="b"/>
                <a:pathLst>
                  <a:path w="25215" h="6050" extrusionOk="0">
                    <a:moveTo>
                      <a:pt x="5916" y="1"/>
                    </a:moveTo>
                    <a:lnTo>
                      <a:pt x="0" y="5894"/>
                    </a:lnTo>
                    <a:cubicBezTo>
                      <a:pt x="89" y="5938"/>
                      <a:pt x="178" y="5983"/>
                      <a:pt x="244" y="6049"/>
                    </a:cubicBezTo>
                    <a:lnTo>
                      <a:pt x="6027" y="266"/>
                    </a:lnTo>
                    <a:lnTo>
                      <a:pt x="25214" y="266"/>
                    </a:lnTo>
                    <a:lnTo>
                      <a:pt x="2521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14"/>
              <p:cNvSpPr/>
              <p:nvPr/>
            </p:nvSpPr>
            <p:spPr>
              <a:xfrm>
                <a:off x="6611124" y="755310"/>
                <a:ext cx="89423" cy="90133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2792" extrusionOk="0">
                    <a:moveTo>
                      <a:pt x="1374" y="0"/>
                    </a:moveTo>
                    <a:cubicBezTo>
                      <a:pt x="621" y="0"/>
                      <a:pt x="0" y="620"/>
                      <a:pt x="0" y="1396"/>
                    </a:cubicBezTo>
                    <a:cubicBezTo>
                      <a:pt x="0" y="2171"/>
                      <a:pt x="621" y="2792"/>
                      <a:pt x="1374" y="2792"/>
                    </a:cubicBezTo>
                    <a:cubicBezTo>
                      <a:pt x="2149" y="2792"/>
                      <a:pt x="2770" y="2171"/>
                      <a:pt x="2770" y="1396"/>
                    </a:cubicBezTo>
                    <a:cubicBezTo>
                      <a:pt x="2770" y="953"/>
                      <a:pt x="2570" y="576"/>
                      <a:pt x="2238" y="310"/>
                    </a:cubicBezTo>
                    <a:lnTo>
                      <a:pt x="2083" y="487"/>
                    </a:lnTo>
                    <a:lnTo>
                      <a:pt x="1884" y="288"/>
                    </a:lnTo>
                    <a:lnTo>
                      <a:pt x="1994" y="155"/>
                    </a:lnTo>
                    <a:cubicBezTo>
                      <a:pt x="1817" y="66"/>
                      <a:pt x="1596" y="0"/>
                      <a:pt x="13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25" name="Google Shape;925;p14"/>
            <p:cNvSpPr/>
            <p:nvPr/>
          </p:nvSpPr>
          <p:spPr>
            <a:xfrm>
              <a:off x="8424512" y="303114"/>
              <a:ext cx="11493" cy="10750"/>
            </a:xfrm>
            <a:custGeom>
              <a:avLst/>
              <a:gdLst/>
              <a:ahLst/>
              <a:cxnLst/>
              <a:rect l="l" t="t" r="r" b="b"/>
              <a:pathLst>
                <a:path w="356" h="333" extrusionOk="0">
                  <a:moveTo>
                    <a:pt x="111" y="0"/>
                  </a:moveTo>
                  <a:lnTo>
                    <a:pt x="1" y="133"/>
                  </a:lnTo>
                  <a:lnTo>
                    <a:pt x="200" y="332"/>
                  </a:lnTo>
                  <a:lnTo>
                    <a:pt x="355" y="155"/>
                  </a:lnTo>
                  <a:cubicBezTo>
                    <a:pt x="289" y="89"/>
                    <a:pt x="200" y="44"/>
                    <a:pt x="111" y="0"/>
                  </a:cubicBezTo>
                  <a:close/>
                </a:path>
              </a:pathLst>
            </a:custGeom>
            <a:solidFill>
              <a:srgbClr val="FF4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BLANK_9"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28" name="Google Shape;928;p15"/>
          <p:cNvSpPr txBox="1">
            <a:spLocks noGrp="1"/>
          </p:cNvSpPr>
          <p:nvPr>
            <p:ph type="body" idx="1"/>
          </p:nvPr>
        </p:nvSpPr>
        <p:spPr>
          <a:xfrm>
            <a:off x="720000" y="1812314"/>
            <a:ext cx="3852000" cy="21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9" name="Google Shape;929;p15"/>
          <p:cNvSpPr txBox="1">
            <a:spLocks noGrp="1"/>
          </p:cNvSpPr>
          <p:nvPr>
            <p:ph type="body" idx="2"/>
          </p:nvPr>
        </p:nvSpPr>
        <p:spPr>
          <a:xfrm>
            <a:off x="4572000" y="1812314"/>
            <a:ext cx="3852000" cy="21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930" name="Google Shape;930;p15"/>
          <p:cNvGrpSpPr/>
          <p:nvPr/>
        </p:nvGrpSpPr>
        <p:grpSpPr>
          <a:xfrm flipH="1">
            <a:off x="376826" y="-237881"/>
            <a:ext cx="1239039" cy="568423"/>
            <a:chOff x="208301" y="226025"/>
            <a:chExt cx="1239039" cy="568423"/>
          </a:xfrm>
        </p:grpSpPr>
        <p:sp>
          <p:nvSpPr>
            <p:cNvPr id="931" name="Google Shape;931;p15"/>
            <p:cNvSpPr/>
            <p:nvPr/>
          </p:nvSpPr>
          <p:spPr>
            <a:xfrm>
              <a:off x="1324576" y="226025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15"/>
            <p:cNvSpPr/>
            <p:nvPr/>
          </p:nvSpPr>
          <p:spPr>
            <a:xfrm>
              <a:off x="332791" y="266933"/>
              <a:ext cx="1007840" cy="482141"/>
            </a:xfrm>
            <a:custGeom>
              <a:avLst/>
              <a:gdLst/>
              <a:ahLst/>
              <a:cxnLst/>
              <a:rect l="l" t="t" r="r" b="b"/>
              <a:pathLst>
                <a:path w="25105" h="12010" extrusionOk="0">
                  <a:moveTo>
                    <a:pt x="18612" y="1"/>
                  </a:moveTo>
                  <a:lnTo>
                    <a:pt x="6869" y="11721"/>
                  </a:lnTo>
                  <a:lnTo>
                    <a:pt x="1" y="11721"/>
                  </a:lnTo>
                  <a:lnTo>
                    <a:pt x="1" y="12010"/>
                  </a:lnTo>
                  <a:lnTo>
                    <a:pt x="7002" y="12010"/>
                  </a:lnTo>
                  <a:lnTo>
                    <a:pt x="18723" y="267"/>
                  </a:lnTo>
                  <a:lnTo>
                    <a:pt x="25104" y="267"/>
                  </a:lnTo>
                  <a:lnTo>
                    <a:pt x="2510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5"/>
            <p:cNvSpPr/>
            <p:nvPr/>
          </p:nvSpPr>
          <p:spPr>
            <a:xfrm>
              <a:off x="208301" y="671644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67"/>
                  </a:moveTo>
                  <a:cubicBezTo>
                    <a:pt x="2216" y="267"/>
                    <a:pt x="2770" y="843"/>
                    <a:pt x="2770" y="1530"/>
                  </a:cubicBezTo>
                  <a:cubicBezTo>
                    <a:pt x="2770" y="2217"/>
                    <a:pt x="2216" y="2770"/>
                    <a:pt x="1529" y="2770"/>
                  </a:cubicBezTo>
                  <a:cubicBezTo>
                    <a:pt x="842" y="2770"/>
                    <a:pt x="266" y="2217"/>
                    <a:pt x="266" y="1530"/>
                  </a:cubicBezTo>
                  <a:cubicBezTo>
                    <a:pt x="266" y="843"/>
                    <a:pt x="842" y="267"/>
                    <a:pt x="1529" y="267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72"/>
                    <a:pt x="687" y="3058"/>
                    <a:pt x="1529" y="3058"/>
                  </a:cubicBezTo>
                  <a:cubicBezTo>
                    <a:pt x="2371" y="3058"/>
                    <a:pt x="3058" y="2372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" name="Google Shape;934;p15"/>
          <p:cNvGrpSpPr/>
          <p:nvPr/>
        </p:nvGrpSpPr>
        <p:grpSpPr>
          <a:xfrm rot="-5400000" flipH="1">
            <a:off x="-436230" y="325320"/>
            <a:ext cx="1468333" cy="494947"/>
            <a:chOff x="-21957" y="3648039"/>
            <a:chExt cx="1468333" cy="494947"/>
          </a:xfrm>
        </p:grpSpPr>
        <p:sp>
          <p:nvSpPr>
            <p:cNvPr id="935" name="Google Shape;935;p15"/>
            <p:cNvSpPr/>
            <p:nvPr/>
          </p:nvSpPr>
          <p:spPr>
            <a:xfrm>
              <a:off x="-21957" y="3648039"/>
              <a:ext cx="1150161" cy="332607"/>
            </a:xfrm>
            <a:custGeom>
              <a:avLst/>
              <a:gdLst/>
              <a:ahLst/>
              <a:cxnLst/>
              <a:rect l="l" t="t" r="r" b="b"/>
              <a:pathLst>
                <a:path w="35628" h="10303" extrusionOk="0">
                  <a:moveTo>
                    <a:pt x="0" y="0"/>
                  </a:moveTo>
                  <a:lnTo>
                    <a:pt x="0" y="1108"/>
                  </a:lnTo>
                  <a:lnTo>
                    <a:pt x="9062" y="10192"/>
                  </a:lnTo>
                  <a:lnTo>
                    <a:pt x="9173" y="10303"/>
                  </a:lnTo>
                  <a:lnTo>
                    <a:pt x="35583" y="10303"/>
                  </a:lnTo>
                  <a:cubicBezTo>
                    <a:pt x="35583" y="10259"/>
                    <a:pt x="35583" y="10214"/>
                    <a:pt x="35583" y="10170"/>
                  </a:cubicBezTo>
                  <a:cubicBezTo>
                    <a:pt x="35583" y="9949"/>
                    <a:pt x="35605" y="9727"/>
                    <a:pt x="35627" y="9505"/>
                  </a:cubicBezTo>
                  <a:lnTo>
                    <a:pt x="9505" y="95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5"/>
            <p:cNvSpPr/>
            <p:nvPr/>
          </p:nvSpPr>
          <p:spPr>
            <a:xfrm>
              <a:off x="1113676" y="3810286"/>
              <a:ext cx="332700" cy="332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5"/>
            <p:cNvSpPr/>
            <p:nvPr/>
          </p:nvSpPr>
          <p:spPr>
            <a:xfrm>
              <a:off x="1198819" y="3895801"/>
              <a:ext cx="162413" cy="161671"/>
            </a:xfrm>
            <a:custGeom>
              <a:avLst/>
              <a:gdLst/>
              <a:ahLst/>
              <a:cxnLst/>
              <a:rect l="l" t="t" r="r" b="b"/>
              <a:pathLst>
                <a:path w="5031" h="5008" extrusionOk="0">
                  <a:moveTo>
                    <a:pt x="2505" y="0"/>
                  </a:moveTo>
                  <a:cubicBezTo>
                    <a:pt x="1131" y="0"/>
                    <a:pt x="1" y="1108"/>
                    <a:pt x="1" y="2504"/>
                  </a:cubicBezTo>
                  <a:cubicBezTo>
                    <a:pt x="1" y="3878"/>
                    <a:pt x="1131" y="5008"/>
                    <a:pt x="2505" y="5008"/>
                  </a:cubicBezTo>
                  <a:cubicBezTo>
                    <a:pt x="3900" y="5008"/>
                    <a:pt x="5030" y="3878"/>
                    <a:pt x="5030" y="2504"/>
                  </a:cubicBezTo>
                  <a:cubicBezTo>
                    <a:pt x="5030" y="1108"/>
                    <a:pt x="3900" y="0"/>
                    <a:pt x="25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" name="Google Shape;938;p15"/>
          <p:cNvGrpSpPr/>
          <p:nvPr/>
        </p:nvGrpSpPr>
        <p:grpSpPr>
          <a:xfrm rot="10800000" flipH="1">
            <a:off x="7730682" y="-746828"/>
            <a:ext cx="1178127" cy="1094369"/>
            <a:chOff x="7825118" y="4065849"/>
            <a:chExt cx="1178127" cy="1094369"/>
          </a:xfrm>
        </p:grpSpPr>
        <p:sp>
          <p:nvSpPr>
            <p:cNvPr id="939" name="Google Shape;939;p15"/>
            <p:cNvSpPr/>
            <p:nvPr/>
          </p:nvSpPr>
          <p:spPr>
            <a:xfrm>
              <a:off x="7911327" y="4137684"/>
              <a:ext cx="1091918" cy="1022534"/>
            </a:xfrm>
            <a:custGeom>
              <a:avLst/>
              <a:gdLst/>
              <a:ahLst/>
              <a:cxnLst/>
              <a:rect l="l" t="t" r="r" b="b"/>
              <a:pathLst>
                <a:path w="30310" h="28384" extrusionOk="0">
                  <a:moveTo>
                    <a:pt x="0" y="1"/>
                  </a:moveTo>
                  <a:lnTo>
                    <a:pt x="0" y="776"/>
                  </a:lnTo>
                  <a:lnTo>
                    <a:pt x="11012" y="776"/>
                  </a:lnTo>
                  <a:lnTo>
                    <a:pt x="29512" y="19299"/>
                  </a:lnTo>
                  <a:lnTo>
                    <a:pt x="29512" y="28383"/>
                  </a:lnTo>
                  <a:lnTo>
                    <a:pt x="30310" y="28383"/>
                  </a:lnTo>
                  <a:lnTo>
                    <a:pt x="30310" y="18967"/>
                  </a:lnTo>
                  <a:lnTo>
                    <a:pt x="113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5"/>
            <p:cNvSpPr/>
            <p:nvPr/>
          </p:nvSpPr>
          <p:spPr>
            <a:xfrm>
              <a:off x="7825118" y="4065849"/>
              <a:ext cx="172416" cy="171659"/>
            </a:xfrm>
            <a:custGeom>
              <a:avLst/>
              <a:gdLst/>
              <a:ahLst/>
              <a:cxnLst/>
              <a:rect l="l" t="t" r="r" b="b"/>
              <a:pathLst>
                <a:path w="4786" h="4765" extrusionOk="0">
                  <a:moveTo>
                    <a:pt x="2393" y="1"/>
                  </a:moveTo>
                  <a:cubicBezTo>
                    <a:pt x="1086" y="1"/>
                    <a:pt x="0" y="1064"/>
                    <a:pt x="0" y="2372"/>
                  </a:cubicBezTo>
                  <a:cubicBezTo>
                    <a:pt x="0" y="3701"/>
                    <a:pt x="1086" y="4764"/>
                    <a:pt x="2393" y="4764"/>
                  </a:cubicBezTo>
                  <a:cubicBezTo>
                    <a:pt x="3722" y="4764"/>
                    <a:pt x="4786" y="3701"/>
                    <a:pt x="4786" y="2372"/>
                  </a:cubicBezTo>
                  <a:cubicBezTo>
                    <a:pt x="4786" y="1064"/>
                    <a:pt x="3722" y="1"/>
                    <a:pt x="2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" name="Google Shape;941;p15"/>
          <p:cNvGrpSpPr/>
          <p:nvPr/>
        </p:nvGrpSpPr>
        <p:grpSpPr>
          <a:xfrm>
            <a:off x="8786810" y="232217"/>
            <a:ext cx="399902" cy="651901"/>
            <a:chOff x="8772496" y="3715501"/>
            <a:chExt cx="399902" cy="651901"/>
          </a:xfrm>
        </p:grpSpPr>
        <p:sp>
          <p:nvSpPr>
            <p:cNvPr id="942" name="Google Shape;942;p15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5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" name="Google Shape;944;p15"/>
          <p:cNvGrpSpPr/>
          <p:nvPr/>
        </p:nvGrpSpPr>
        <p:grpSpPr>
          <a:xfrm rot="10800000">
            <a:off x="8607097" y="1907711"/>
            <a:ext cx="831921" cy="487879"/>
            <a:chOff x="-294886" y="1687485"/>
            <a:chExt cx="831921" cy="487879"/>
          </a:xfrm>
        </p:grpSpPr>
        <p:grpSp>
          <p:nvGrpSpPr>
            <p:cNvPr id="945" name="Google Shape;945;p15"/>
            <p:cNvGrpSpPr/>
            <p:nvPr/>
          </p:nvGrpSpPr>
          <p:grpSpPr>
            <a:xfrm rot="5400000">
              <a:off x="-85365" y="1781564"/>
              <a:ext cx="184279" cy="603321"/>
              <a:chOff x="3638102" y="4583399"/>
              <a:chExt cx="182798" cy="598473"/>
            </a:xfrm>
          </p:grpSpPr>
          <p:sp>
            <p:nvSpPr>
              <p:cNvPr id="946" name="Google Shape;946;p15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15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8" name="Google Shape;948;p15"/>
            <p:cNvGrpSpPr/>
            <p:nvPr/>
          </p:nvGrpSpPr>
          <p:grpSpPr>
            <a:xfrm rot="5400000">
              <a:off x="143235" y="1477964"/>
              <a:ext cx="184279" cy="603321"/>
              <a:chOff x="3638102" y="4583399"/>
              <a:chExt cx="182798" cy="598473"/>
            </a:xfrm>
          </p:grpSpPr>
          <p:sp>
            <p:nvSpPr>
              <p:cNvPr id="949" name="Google Shape;949;p15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15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1" name="Google Shape;951;p15"/>
          <p:cNvGrpSpPr/>
          <p:nvPr/>
        </p:nvGrpSpPr>
        <p:grpSpPr>
          <a:xfrm>
            <a:off x="-276783" y="2287202"/>
            <a:ext cx="889837" cy="986391"/>
            <a:chOff x="-138609" y="2210165"/>
            <a:chExt cx="889837" cy="986391"/>
          </a:xfrm>
        </p:grpSpPr>
        <p:sp>
          <p:nvSpPr>
            <p:cNvPr id="952" name="Google Shape;952;p15"/>
            <p:cNvSpPr/>
            <p:nvPr/>
          </p:nvSpPr>
          <p:spPr>
            <a:xfrm flipH="1">
              <a:off x="652475" y="2210165"/>
              <a:ext cx="98752" cy="98010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2216" y="266"/>
                    <a:pt x="2770" y="820"/>
                    <a:pt x="2770" y="1529"/>
                  </a:cubicBezTo>
                  <a:cubicBezTo>
                    <a:pt x="2770" y="2216"/>
                    <a:pt x="2216" y="2770"/>
                    <a:pt x="1530" y="2770"/>
                  </a:cubicBezTo>
                  <a:cubicBezTo>
                    <a:pt x="843" y="2770"/>
                    <a:pt x="267" y="2216"/>
                    <a:pt x="267" y="1529"/>
                  </a:cubicBezTo>
                  <a:cubicBezTo>
                    <a:pt x="267" y="820"/>
                    <a:pt x="843" y="266"/>
                    <a:pt x="1530" y="266"/>
                  </a:cubicBezTo>
                  <a:close/>
                  <a:moveTo>
                    <a:pt x="1530" y="1"/>
                  </a:moveTo>
                  <a:cubicBezTo>
                    <a:pt x="688" y="1"/>
                    <a:pt x="1" y="687"/>
                    <a:pt x="1" y="1529"/>
                  </a:cubicBezTo>
                  <a:cubicBezTo>
                    <a:pt x="1" y="2371"/>
                    <a:pt x="688" y="3036"/>
                    <a:pt x="1530" y="3036"/>
                  </a:cubicBezTo>
                  <a:cubicBezTo>
                    <a:pt x="2371" y="3036"/>
                    <a:pt x="3058" y="2371"/>
                    <a:pt x="3058" y="1529"/>
                  </a:cubicBezTo>
                  <a:cubicBezTo>
                    <a:pt x="3058" y="1507"/>
                    <a:pt x="3058" y="1507"/>
                    <a:pt x="3058" y="1507"/>
                  </a:cubicBezTo>
                  <a:lnTo>
                    <a:pt x="2815" y="1507"/>
                  </a:lnTo>
                  <a:lnTo>
                    <a:pt x="2815" y="1219"/>
                  </a:lnTo>
                  <a:lnTo>
                    <a:pt x="3036" y="1219"/>
                  </a:lnTo>
                  <a:cubicBezTo>
                    <a:pt x="2881" y="532"/>
                    <a:pt x="2261" y="1"/>
                    <a:pt x="1530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5"/>
            <p:cNvSpPr/>
            <p:nvPr/>
          </p:nvSpPr>
          <p:spPr>
            <a:xfrm flipH="1">
              <a:off x="-138608" y="2249518"/>
              <a:ext cx="791825" cy="474230"/>
            </a:xfrm>
            <a:custGeom>
              <a:avLst/>
              <a:gdLst/>
              <a:ahLst/>
              <a:cxnLst/>
              <a:rect l="l" t="t" r="r" b="b"/>
              <a:pathLst>
                <a:path w="24528" h="14690" extrusionOk="0">
                  <a:moveTo>
                    <a:pt x="0" y="0"/>
                  </a:moveTo>
                  <a:cubicBezTo>
                    <a:pt x="0" y="89"/>
                    <a:pt x="22" y="200"/>
                    <a:pt x="22" y="288"/>
                  </a:cubicBezTo>
                  <a:lnTo>
                    <a:pt x="10103" y="288"/>
                  </a:lnTo>
                  <a:lnTo>
                    <a:pt x="24527" y="14690"/>
                  </a:lnTo>
                  <a:lnTo>
                    <a:pt x="24527" y="14313"/>
                  </a:lnTo>
                  <a:lnTo>
                    <a:pt x="10214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4" name="Google Shape;954;p15"/>
            <p:cNvGrpSpPr/>
            <p:nvPr/>
          </p:nvGrpSpPr>
          <p:grpSpPr>
            <a:xfrm flipH="1">
              <a:off x="-138609" y="2517039"/>
              <a:ext cx="889837" cy="679518"/>
              <a:chOff x="-350462" y="2364639"/>
              <a:chExt cx="889837" cy="679518"/>
            </a:xfrm>
          </p:grpSpPr>
          <p:sp>
            <p:nvSpPr>
              <p:cNvPr id="955" name="Google Shape;955;p15"/>
              <p:cNvSpPr/>
              <p:nvPr/>
            </p:nvSpPr>
            <p:spPr>
              <a:xfrm>
                <a:off x="-350462" y="2364639"/>
                <a:ext cx="98752" cy="98010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2216" y="266"/>
                      <a:pt x="2770" y="820"/>
                      <a:pt x="2770" y="1529"/>
                    </a:cubicBezTo>
                    <a:cubicBezTo>
                      <a:pt x="2770" y="2216"/>
                      <a:pt x="2216" y="2770"/>
                      <a:pt x="1530" y="2770"/>
                    </a:cubicBezTo>
                    <a:cubicBezTo>
                      <a:pt x="843" y="2770"/>
                      <a:pt x="267" y="2216"/>
                      <a:pt x="267" y="1529"/>
                    </a:cubicBezTo>
                    <a:cubicBezTo>
                      <a:pt x="267" y="820"/>
                      <a:pt x="843" y="266"/>
                      <a:pt x="1530" y="266"/>
                    </a:cubicBezTo>
                    <a:close/>
                    <a:moveTo>
                      <a:pt x="1530" y="1"/>
                    </a:moveTo>
                    <a:cubicBezTo>
                      <a:pt x="688" y="1"/>
                      <a:pt x="1" y="687"/>
                      <a:pt x="1" y="1529"/>
                    </a:cubicBezTo>
                    <a:cubicBezTo>
                      <a:pt x="1" y="2371"/>
                      <a:pt x="688" y="3036"/>
                      <a:pt x="1530" y="3036"/>
                    </a:cubicBezTo>
                    <a:cubicBezTo>
                      <a:pt x="2371" y="3036"/>
                      <a:pt x="3058" y="2371"/>
                      <a:pt x="3058" y="1529"/>
                    </a:cubicBezTo>
                    <a:cubicBezTo>
                      <a:pt x="3058" y="1507"/>
                      <a:pt x="3058" y="1507"/>
                      <a:pt x="3058" y="1507"/>
                    </a:cubicBezTo>
                    <a:lnTo>
                      <a:pt x="2815" y="1507"/>
                    </a:lnTo>
                    <a:lnTo>
                      <a:pt x="2815" y="1219"/>
                    </a:lnTo>
                    <a:lnTo>
                      <a:pt x="3036" y="1219"/>
                    </a:lnTo>
                    <a:cubicBezTo>
                      <a:pt x="2881" y="532"/>
                      <a:pt x="2261" y="1"/>
                      <a:pt x="15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5"/>
              <p:cNvSpPr/>
              <p:nvPr/>
            </p:nvSpPr>
            <p:spPr>
              <a:xfrm>
                <a:off x="-252452" y="2403991"/>
                <a:ext cx="791825" cy="474230"/>
              </a:xfrm>
              <a:custGeom>
                <a:avLst/>
                <a:gdLst/>
                <a:ahLst/>
                <a:cxnLst/>
                <a:rect l="l" t="t" r="r" b="b"/>
                <a:pathLst>
                  <a:path w="24528" h="14690" extrusionOk="0">
                    <a:moveTo>
                      <a:pt x="0" y="0"/>
                    </a:moveTo>
                    <a:cubicBezTo>
                      <a:pt x="0" y="89"/>
                      <a:pt x="22" y="200"/>
                      <a:pt x="22" y="288"/>
                    </a:cubicBezTo>
                    <a:lnTo>
                      <a:pt x="10103" y="288"/>
                    </a:lnTo>
                    <a:lnTo>
                      <a:pt x="24527" y="14690"/>
                    </a:lnTo>
                    <a:lnTo>
                      <a:pt x="24527" y="14313"/>
                    </a:lnTo>
                    <a:lnTo>
                      <a:pt x="10214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15"/>
              <p:cNvSpPr/>
              <p:nvPr/>
            </p:nvSpPr>
            <p:spPr>
              <a:xfrm>
                <a:off x="-134458" y="2700832"/>
                <a:ext cx="98042" cy="9872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3058" extrusionOk="0">
                    <a:moveTo>
                      <a:pt x="1530" y="0"/>
                    </a:moveTo>
                    <a:cubicBezTo>
                      <a:pt x="688" y="0"/>
                      <a:pt x="1" y="687"/>
                      <a:pt x="1" y="1529"/>
                    </a:cubicBezTo>
                    <a:cubicBezTo>
                      <a:pt x="1" y="2371"/>
                      <a:pt x="688" y="3058"/>
                      <a:pt x="1530" y="3058"/>
                    </a:cubicBezTo>
                    <a:cubicBezTo>
                      <a:pt x="2327" y="3058"/>
                      <a:pt x="2992" y="2415"/>
                      <a:pt x="3036" y="1617"/>
                    </a:cubicBezTo>
                    <a:lnTo>
                      <a:pt x="2771" y="1617"/>
                    </a:lnTo>
                    <a:lnTo>
                      <a:pt x="2771" y="1573"/>
                    </a:lnTo>
                    <a:cubicBezTo>
                      <a:pt x="2748" y="2238"/>
                      <a:pt x="2194" y="2770"/>
                      <a:pt x="1530" y="2770"/>
                    </a:cubicBezTo>
                    <a:cubicBezTo>
                      <a:pt x="843" y="2770"/>
                      <a:pt x="267" y="2216"/>
                      <a:pt x="267" y="1529"/>
                    </a:cubicBezTo>
                    <a:cubicBezTo>
                      <a:pt x="267" y="842"/>
                      <a:pt x="843" y="266"/>
                      <a:pt x="1530" y="266"/>
                    </a:cubicBezTo>
                    <a:cubicBezTo>
                      <a:pt x="2194" y="266"/>
                      <a:pt x="2748" y="820"/>
                      <a:pt x="2771" y="1484"/>
                    </a:cubicBezTo>
                    <a:lnTo>
                      <a:pt x="2771" y="1352"/>
                    </a:lnTo>
                    <a:lnTo>
                      <a:pt x="3036" y="1352"/>
                    </a:lnTo>
                    <a:cubicBezTo>
                      <a:pt x="2948" y="598"/>
                      <a:pt x="2305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15"/>
              <p:cNvSpPr/>
              <p:nvPr/>
            </p:nvSpPr>
            <p:spPr>
              <a:xfrm>
                <a:off x="-36448" y="2744446"/>
                <a:ext cx="575823" cy="299711"/>
              </a:xfrm>
              <a:custGeom>
                <a:avLst/>
                <a:gdLst/>
                <a:ahLst/>
                <a:cxnLst/>
                <a:rect l="l" t="t" r="r" b="b"/>
                <a:pathLst>
                  <a:path w="17837" h="9284" extrusionOk="0">
                    <a:moveTo>
                      <a:pt x="0" y="1"/>
                    </a:moveTo>
                    <a:cubicBezTo>
                      <a:pt x="0" y="67"/>
                      <a:pt x="23" y="111"/>
                      <a:pt x="23" y="178"/>
                    </a:cubicBezTo>
                    <a:cubicBezTo>
                      <a:pt x="23" y="200"/>
                      <a:pt x="0" y="244"/>
                      <a:pt x="0" y="266"/>
                    </a:cubicBezTo>
                    <a:lnTo>
                      <a:pt x="8819" y="266"/>
                    </a:lnTo>
                    <a:lnTo>
                      <a:pt x="17836" y="9284"/>
                    </a:lnTo>
                    <a:lnTo>
                      <a:pt x="17836" y="8885"/>
                    </a:lnTo>
                    <a:lnTo>
                      <a:pt x="8929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9" name="Google Shape;959;p15"/>
          <p:cNvGrpSpPr/>
          <p:nvPr/>
        </p:nvGrpSpPr>
        <p:grpSpPr>
          <a:xfrm>
            <a:off x="8570149" y="3113474"/>
            <a:ext cx="399883" cy="381256"/>
            <a:chOff x="7268887" y="1278648"/>
            <a:chExt cx="399883" cy="381256"/>
          </a:xfrm>
        </p:grpSpPr>
        <p:sp>
          <p:nvSpPr>
            <p:cNvPr id="960" name="Google Shape;960;p15"/>
            <p:cNvSpPr/>
            <p:nvPr/>
          </p:nvSpPr>
          <p:spPr>
            <a:xfrm>
              <a:off x="7268887" y="1278648"/>
              <a:ext cx="399883" cy="381256"/>
            </a:xfrm>
            <a:custGeom>
              <a:avLst/>
              <a:gdLst/>
              <a:ahLst/>
              <a:cxnLst/>
              <a:rect l="l" t="t" r="r" b="b"/>
              <a:pathLst>
                <a:path w="12387" h="11810" extrusionOk="0">
                  <a:moveTo>
                    <a:pt x="5917" y="798"/>
                  </a:moveTo>
                  <a:cubicBezTo>
                    <a:pt x="7224" y="798"/>
                    <a:pt x="8531" y="1285"/>
                    <a:pt x="9528" y="2282"/>
                  </a:cubicBezTo>
                  <a:cubicBezTo>
                    <a:pt x="11522" y="4276"/>
                    <a:pt x="11522" y="7533"/>
                    <a:pt x="9528" y="9527"/>
                  </a:cubicBezTo>
                  <a:cubicBezTo>
                    <a:pt x="8553" y="10480"/>
                    <a:pt x="7268" y="11012"/>
                    <a:pt x="5917" y="11012"/>
                  </a:cubicBezTo>
                  <a:cubicBezTo>
                    <a:pt x="4543" y="11012"/>
                    <a:pt x="3258" y="10480"/>
                    <a:pt x="2283" y="9527"/>
                  </a:cubicBezTo>
                  <a:cubicBezTo>
                    <a:pt x="1330" y="8552"/>
                    <a:pt x="799" y="7267"/>
                    <a:pt x="799" y="5894"/>
                  </a:cubicBezTo>
                  <a:cubicBezTo>
                    <a:pt x="799" y="4542"/>
                    <a:pt x="1330" y="3257"/>
                    <a:pt x="2283" y="2282"/>
                  </a:cubicBezTo>
                  <a:cubicBezTo>
                    <a:pt x="3280" y="1285"/>
                    <a:pt x="4609" y="798"/>
                    <a:pt x="5917" y="798"/>
                  </a:cubicBezTo>
                  <a:close/>
                  <a:moveTo>
                    <a:pt x="5906" y="0"/>
                  </a:moveTo>
                  <a:cubicBezTo>
                    <a:pt x="4393" y="0"/>
                    <a:pt x="2881" y="576"/>
                    <a:pt x="1729" y="1728"/>
                  </a:cubicBezTo>
                  <a:cubicBezTo>
                    <a:pt x="621" y="2836"/>
                    <a:pt x="1" y="4321"/>
                    <a:pt x="1" y="5894"/>
                  </a:cubicBezTo>
                  <a:cubicBezTo>
                    <a:pt x="1" y="7489"/>
                    <a:pt x="621" y="8973"/>
                    <a:pt x="1729" y="10081"/>
                  </a:cubicBezTo>
                  <a:cubicBezTo>
                    <a:pt x="2859" y="11189"/>
                    <a:pt x="4344" y="11809"/>
                    <a:pt x="5917" y="11809"/>
                  </a:cubicBezTo>
                  <a:cubicBezTo>
                    <a:pt x="7490" y="11809"/>
                    <a:pt x="8974" y="11189"/>
                    <a:pt x="10082" y="10081"/>
                  </a:cubicBezTo>
                  <a:cubicBezTo>
                    <a:pt x="12386" y="7777"/>
                    <a:pt x="12386" y="4033"/>
                    <a:pt x="10082" y="1728"/>
                  </a:cubicBezTo>
                  <a:cubicBezTo>
                    <a:pt x="8930" y="576"/>
                    <a:pt x="7418" y="0"/>
                    <a:pt x="5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5"/>
            <p:cNvSpPr/>
            <p:nvPr/>
          </p:nvSpPr>
          <p:spPr>
            <a:xfrm>
              <a:off x="7378325" y="1388086"/>
              <a:ext cx="162413" cy="162381"/>
            </a:xfrm>
            <a:custGeom>
              <a:avLst/>
              <a:gdLst/>
              <a:ahLst/>
              <a:cxnLst/>
              <a:rect l="l" t="t" r="r" b="b"/>
              <a:pathLst>
                <a:path w="5031" h="5030" extrusionOk="0">
                  <a:moveTo>
                    <a:pt x="2527" y="0"/>
                  </a:moveTo>
                  <a:cubicBezTo>
                    <a:pt x="1131" y="0"/>
                    <a:pt x="1" y="1130"/>
                    <a:pt x="1" y="2504"/>
                  </a:cubicBezTo>
                  <a:cubicBezTo>
                    <a:pt x="1" y="3900"/>
                    <a:pt x="1131" y="5030"/>
                    <a:pt x="2527" y="5030"/>
                  </a:cubicBezTo>
                  <a:cubicBezTo>
                    <a:pt x="3900" y="5030"/>
                    <a:pt x="5030" y="3900"/>
                    <a:pt x="5030" y="2504"/>
                  </a:cubicBezTo>
                  <a:cubicBezTo>
                    <a:pt x="5030" y="1130"/>
                    <a:pt x="3900" y="0"/>
                    <a:pt x="2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962;p15"/>
          <p:cNvGrpSpPr/>
          <p:nvPr/>
        </p:nvGrpSpPr>
        <p:grpSpPr>
          <a:xfrm rot="10800000">
            <a:off x="8141240" y="4096717"/>
            <a:ext cx="1591472" cy="841159"/>
            <a:chOff x="661553" y="1919040"/>
            <a:chExt cx="1591472" cy="841159"/>
          </a:xfrm>
        </p:grpSpPr>
        <p:sp>
          <p:nvSpPr>
            <p:cNvPr id="963" name="Google Shape;963;p15"/>
            <p:cNvSpPr/>
            <p:nvPr/>
          </p:nvSpPr>
          <p:spPr>
            <a:xfrm>
              <a:off x="2043446" y="2661479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66"/>
                  </a:moveTo>
                  <a:cubicBezTo>
                    <a:pt x="2216" y="266"/>
                    <a:pt x="2792" y="842"/>
                    <a:pt x="2792" y="1529"/>
                  </a:cubicBezTo>
                  <a:cubicBezTo>
                    <a:pt x="2792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2"/>
                    <a:pt x="842" y="266"/>
                    <a:pt x="1529" y="266"/>
                  </a:cubicBezTo>
                  <a:close/>
                  <a:moveTo>
                    <a:pt x="1529" y="0"/>
                  </a:moveTo>
                  <a:cubicBezTo>
                    <a:pt x="1174" y="0"/>
                    <a:pt x="842" y="133"/>
                    <a:pt x="576" y="333"/>
                  </a:cubicBezTo>
                  <a:lnTo>
                    <a:pt x="731" y="488"/>
                  </a:lnTo>
                  <a:lnTo>
                    <a:pt x="532" y="687"/>
                  </a:lnTo>
                  <a:lnTo>
                    <a:pt x="377" y="532"/>
                  </a:lnTo>
                  <a:cubicBezTo>
                    <a:pt x="155" y="798"/>
                    <a:pt x="0" y="1153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5"/>
            <p:cNvSpPr/>
            <p:nvPr/>
          </p:nvSpPr>
          <p:spPr>
            <a:xfrm>
              <a:off x="661553" y="2267371"/>
              <a:ext cx="1400512" cy="411311"/>
            </a:xfrm>
            <a:custGeom>
              <a:avLst/>
              <a:gdLst/>
              <a:ahLst/>
              <a:cxnLst/>
              <a:rect l="l" t="t" r="r" b="b"/>
              <a:pathLst>
                <a:path w="43383" h="12741" extrusionOk="0">
                  <a:moveTo>
                    <a:pt x="24283" y="0"/>
                  </a:moveTo>
                  <a:lnTo>
                    <a:pt x="19387" y="4897"/>
                  </a:lnTo>
                  <a:lnTo>
                    <a:pt x="2304" y="4897"/>
                  </a:lnTo>
                  <a:lnTo>
                    <a:pt x="0" y="2593"/>
                  </a:lnTo>
                  <a:lnTo>
                    <a:pt x="0" y="2991"/>
                  </a:lnTo>
                  <a:lnTo>
                    <a:pt x="2193" y="5185"/>
                  </a:lnTo>
                  <a:lnTo>
                    <a:pt x="19498" y="5185"/>
                  </a:lnTo>
                  <a:lnTo>
                    <a:pt x="24416" y="266"/>
                  </a:lnTo>
                  <a:lnTo>
                    <a:pt x="30731" y="266"/>
                  </a:lnTo>
                  <a:lnTo>
                    <a:pt x="43183" y="12740"/>
                  </a:lnTo>
                  <a:cubicBezTo>
                    <a:pt x="43249" y="12674"/>
                    <a:pt x="43316" y="12607"/>
                    <a:pt x="43382" y="12541"/>
                  </a:cubicBezTo>
                  <a:lnTo>
                    <a:pt x="3084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5"/>
            <p:cNvSpPr/>
            <p:nvPr/>
          </p:nvSpPr>
          <p:spPr>
            <a:xfrm>
              <a:off x="661553" y="2117869"/>
              <a:ext cx="1493485" cy="209610"/>
            </a:xfrm>
            <a:custGeom>
              <a:avLst/>
              <a:gdLst/>
              <a:ahLst/>
              <a:cxnLst/>
              <a:rect l="l" t="t" r="r" b="b"/>
              <a:pathLst>
                <a:path w="46263" h="6493" extrusionOk="0">
                  <a:moveTo>
                    <a:pt x="21802" y="1"/>
                  </a:moveTo>
                  <a:lnTo>
                    <a:pt x="15598" y="6204"/>
                  </a:lnTo>
                  <a:lnTo>
                    <a:pt x="4343" y="6204"/>
                  </a:lnTo>
                  <a:lnTo>
                    <a:pt x="0" y="1862"/>
                  </a:lnTo>
                  <a:lnTo>
                    <a:pt x="0" y="2261"/>
                  </a:lnTo>
                  <a:lnTo>
                    <a:pt x="4232" y="6492"/>
                  </a:lnTo>
                  <a:lnTo>
                    <a:pt x="15709" y="6492"/>
                  </a:lnTo>
                  <a:lnTo>
                    <a:pt x="21935" y="267"/>
                  </a:lnTo>
                  <a:lnTo>
                    <a:pt x="46262" y="267"/>
                  </a:lnTo>
                  <a:cubicBezTo>
                    <a:pt x="46262" y="222"/>
                    <a:pt x="46262" y="178"/>
                    <a:pt x="46262" y="134"/>
                  </a:cubicBezTo>
                  <a:cubicBezTo>
                    <a:pt x="46262" y="89"/>
                    <a:pt x="46262" y="45"/>
                    <a:pt x="4626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5"/>
            <p:cNvSpPr/>
            <p:nvPr/>
          </p:nvSpPr>
          <p:spPr>
            <a:xfrm>
              <a:off x="851795" y="2077096"/>
              <a:ext cx="98752" cy="98752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3" y="2792"/>
                    <a:pt x="266" y="2216"/>
                    <a:pt x="266" y="1530"/>
                  </a:cubicBezTo>
                  <a:cubicBezTo>
                    <a:pt x="266" y="843"/>
                    <a:pt x="843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1" y="688"/>
                    <a:pt x="1" y="1530"/>
                  </a:cubicBezTo>
                  <a:cubicBezTo>
                    <a:pt x="1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5"/>
            <p:cNvSpPr/>
            <p:nvPr/>
          </p:nvSpPr>
          <p:spPr>
            <a:xfrm>
              <a:off x="2155015" y="2072802"/>
              <a:ext cx="98010" cy="98752"/>
            </a:xfrm>
            <a:custGeom>
              <a:avLst/>
              <a:gdLst/>
              <a:ahLst/>
              <a:cxnLst/>
              <a:rect l="l" t="t" r="r" b="b"/>
              <a:pathLst>
                <a:path w="3036" h="3059" extrusionOk="0">
                  <a:moveTo>
                    <a:pt x="1507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3"/>
                    <a:pt x="1507" y="2793"/>
                  </a:cubicBezTo>
                  <a:cubicBezTo>
                    <a:pt x="820" y="2793"/>
                    <a:pt x="266" y="2216"/>
                    <a:pt x="266" y="1530"/>
                  </a:cubicBezTo>
                  <a:cubicBezTo>
                    <a:pt x="266" y="843"/>
                    <a:pt x="820" y="289"/>
                    <a:pt x="1507" y="289"/>
                  </a:cubicBezTo>
                  <a:close/>
                  <a:moveTo>
                    <a:pt x="1507" y="1"/>
                  </a:moveTo>
                  <a:cubicBezTo>
                    <a:pt x="732" y="1"/>
                    <a:pt x="67" y="621"/>
                    <a:pt x="0" y="1397"/>
                  </a:cubicBezTo>
                  <a:lnTo>
                    <a:pt x="133" y="1397"/>
                  </a:lnTo>
                  <a:lnTo>
                    <a:pt x="133" y="1663"/>
                  </a:lnTo>
                  <a:lnTo>
                    <a:pt x="0" y="1663"/>
                  </a:lnTo>
                  <a:cubicBezTo>
                    <a:pt x="67" y="2460"/>
                    <a:pt x="732" y="3058"/>
                    <a:pt x="1507" y="3058"/>
                  </a:cubicBezTo>
                  <a:cubicBezTo>
                    <a:pt x="2349" y="3058"/>
                    <a:pt x="3036" y="2372"/>
                    <a:pt x="3036" y="1530"/>
                  </a:cubicBezTo>
                  <a:cubicBezTo>
                    <a:pt x="3036" y="688"/>
                    <a:pt x="2349" y="1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5"/>
            <p:cNvSpPr/>
            <p:nvPr/>
          </p:nvSpPr>
          <p:spPr>
            <a:xfrm>
              <a:off x="951936" y="1951936"/>
              <a:ext cx="821138" cy="187432"/>
            </a:xfrm>
            <a:custGeom>
              <a:avLst/>
              <a:gdLst/>
              <a:ahLst/>
              <a:cxnLst/>
              <a:rect l="l" t="t" r="r" b="b"/>
              <a:pathLst>
                <a:path w="25436" h="5806" extrusionOk="0">
                  <a:moveTo>
                    <a:pt x="10436" y="0"/>
                  </a:moveTo>
                  <a:lnTo>
                    <a:pt x="4919" y="5539"/>
                  </a:lnTo>
                  <a:lnTo>
                    <a:pt x="0" y="5539"/>
                  </a:lnTo>
                  <a:lnTo>
                    <a:pt x="0" y="5805"/>
                  </a:lnTo>
                  <a:lnTo>
                    <a:pt x="5030" y="5805"/>
                  </a:lnTo>
                  <a:lnTo>
                    <a:pt x="10569" y="266"/>
                  </a:lnTo>
                  <a:lnTo>
                    <a:pt x="25369" y="266"/>
                  </a:lnTo>
                  <a:cubicBezTo>
                    <a:pt x="25369" y="178"/>
                    <a:pt x="25392" y="89"/>
                    <a:pt x="25436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5"/>
            <p:cNvSpPr/>
            <p:nvPr/>
          </p:nvSpPr>
          <p:spPr>
            <a:xfrm>
              <a:off x="1770915" y="1951936"/>
              <a:ext cx="11460" cy="8619"/>
            </a:xfrm>
            <a:custGeom>
              <a:avLst/>
              <a:gdLst/>
              <a:ahLst/>
              <a:cxnLst/>
              <a:rect l="l" t="t" r="r" b="b"/>
              <a:pathLst>
                <a:path w="355" h="267" extrusionOk="0">
                  <a:moveTo>
                    <a:pt x="67" y="0"/>
                  </a:moveTo>
                  <a:cubicBezTo>
                    <a:pt x="23" y="89"/>
                    <a:pt x="0" y="178"/>
                    <a:pt x="0" y="266"/>
                  </a:cubicBezTo>
                  <a:lnTo>
                    <a:pt x="266" y="266"/>
                  </a:lnTo>
                  <a:cubicBezTo>
                    <a:pt x="289" y="178"/>
                    <a:pt x="333" y="89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5"/>
            <p:cNvSpPr/>
            <p:nvPr/>
          </p:nvSpPr>
          <p:spPr>
            <a:xfrm>
              <a:off x="1779502" y="1951936"/>
              <a:ext cx="3616" cy="8619"/>
            </a:xfrm>
            <a:custGeom>
              <a:avLst/>
              <a:gdLst/>
              <a:ahLst/>
              <a:cxnLst/>
              <a:rect l="l" t="t" r="r" b="b"/>
              <a:pathLst>
                <a:path w="112" h="267" extrusionOk="0">
                  <a:moveTo>
                    <a:pt x="89" y="0"/>
                  </a:moveTo>
                  <a:cubicBezTo>
                    <a:pt x="67" y="89"/>
                    <a:pt x="23" y="178"/>
                    <a:pt x="0" y="266"/>
                  </a:cubicBezTo>
                  <a:lnTo>
                    <a:pt x="111" y="26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5"/>
            <p:cNvSpPr/>
            <p:nvPr/>
          </p:nvSpPr>
          <p:spPr>
            <a:xfrm>
              <a:off x="1770205" y="1919040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0"/>
                  </a:moveTo>
                  <a:cubicBezTo>
                    <a:pt x="864" y="0"/>
                    <a:pt x="288" y="421"/>
                    <a:pt x="89" y="1019"/>
                  </a:cubicBezTo>
                  <a:lnTo>
                    <a:pt x="377" y="1019"/>
                  </a:lnTo>
                  <a:cubicBezTo>
                    <a:pt x="576" y="576"/>
                    <a:pt x="1020" y="288"/>
                    <a:pt x="1529" y="288"/>
                  </a:cubicBez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66" y="2216"/>
                    <a:pt x="266" y="1529"/>
                  </a:cubicBezTo>
                  <a:cubicBezTo>
                    <a:pt x="266" y="1440"/>
                    <a:pt x="288" y="1374"/>
                    <a:pt x="288" y="1285"/>
                  </a:cubicBezTo>
                  <a:lnTo>
                    <a:pt x="22" y="1285"/>
                  </a:lnTo>
                  <a:cubicBezTo>
                    <a:pt x="0" y="1374"/>
                    <a:pt x="0" y="1440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" name="Google Shape;972;p15"/>
          <p:cNvGrpSpPr/>
          <p:nvPr/>
        </p:nvGrpSpPr>
        <p:grpSpPr>
          <a:xfrm flipH="1">
            <a:off x="168212" y="4319052"/>
            <a:ext cx="1239039" cy="568423"/>
            <a:chOff x="208301" y="226025"/>
            <a:chExt cx="1239039" cy="568423"/>
          </a:xfrm>
        </p:grpSpPr>
        <p:sp>
          <p:nvSpPr>
            <p:cNvPr id="973" name="Google Shape;973;p15"/>
            <p:cNvSpPr/>
            <p:nvPr/>
          </p:nvSpPr>
          <p:spPr>
            <a:xfrm>
              <a:off x="1324576" y="226025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5"/>
            <p:cNvSpPr/>
            <p:nvPr/>
          </p:nvSpPr>
          <p:spPr>
            <a:xfrm>
              <a:off x="332791" y="266933"/>
              <a:ext cx="1007840" cy="482141"/>
            </a:xfrm>
            <a:custGeom>
              <a:avLst/>
              <a:gdLst/>
              <a:ahLst/>
              <a:cxnLst/>
              <a:rect l="l" t="t" r="r" b="b"/>
              <a:pathLst>
                <a:path w="25105" h="12010" extrusionOk="0">
                  <a:moveTo>
                    <a:pt x="18612" y="1"/>
                  </a:moveTo>
                  <a:lnTo>
                    <a:pt x="6869" y="11721"/>
                  </a:lnTo>
                  <a:lnTo>
                    <a:pt x="1" y="11721"/>
                  </a:lnTo>
                  <a:lnTo>
                    <a:pt x="1" y="12010"/>
                  </a:lnTo>
                  <a:lnTo>
                    <a:pt x="7002" y="12010"/>
                  </a:lnTo>
                  <a:lnTo>
                    <a:pt x="18723" y="267"/>
                  </a:lnTo>
                  <a:lnTo>
                    <a:pt x="25104" y="267"/>
                  </a:lnTo>
                  <a:lnTo>
                    <a:pt x="2510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5"/>
            <p:cNvSpPr/>
            <p:nvPr/>
          </p:nvSpPr>
          <p:spPr>
            <a:xfrm>
              <a:off x="208301" y="671644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67"/>
                  </a:moveTo>
                  <a:cubicBezTo>
                    <a:pt x="2216" y="267"/>
                    <a:pt x="2770" y="843"/>
                    <a:pt x="2770" y="1530"/>
                  </a:cubicBezTo>
                  <a:cubicBezTo>
                    <a:pt x="2770" y="2217"/>
                    <a:pt x="2216" y="2770"/>
                    <a:pt x="1529" y="2770"/>
                  </a:cubicBezTo>
                  <a:cubicBezTo>
                    <a:pt x="842" y="2770"/>
                    <a:pt x="266" y="2217"/>
                    <a:pt x="266" y="1530"/>
                  </a:cubicBezTo>
                  <a:cubicBezTo>
                    <a:pt x="266" y="843"/>
                    <a:pt x="842" y="267"/>
                    <a:pt x="1529" y="267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72"/>
                    <a:pt x="687" y="3058"/>
                    <a:pt x="1529" y="3058"/>
                  </a:cubicBezTo>
                  <a:cubicBezTo>
                    <a:pt x="2371" y="3058"/>
                    <a:pt x="3058" y="2372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" name="Google Shape;976;p15"/>
          <p:cNvGrpSpPr/>
          <p:nvPr/>
        </p:nvGrpSpPr>
        <p:grpSpPr>
          <a:xfrm>
            <a:off x="6192878" y="4608520"/>
            <a:ext cx="182798" cy="598473"/>
            <a:chOff x="3638102" y="4583399"/>
            <a:chExt cx="182798" cy="598473"/>
          </a:xfrm>
        </p:grpSpPr>
        <p:sp>
          <p:nvSpPr>
            <p:cNvPr id="977" name="Google Shape;977;p15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5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" name="Google Shape;979;p15"/>
          <p:cNvGrpSpPr/>
          <p:nvPr/>
        </p:nvGrpSpPr>
        <p:grpSpPr>
          <a:xfrm>
            <a:off x="4132928" y="4736693"/>
            <a:ext cx="878357" cy="184270"/>
            <a:chOff x="919039" y="1581426"/>
            <a:chExt cx="600134" cy="125902"/>
          </a:xfrm>
        </p:grpSpPr>
        <p:sp>
          <p:nvSpPr>
            <p:cNvPr id="980" name="Google Shape;980;p15"/>
            <p:cNvSpPr/>
            <p:nvPr/>
          </p:nvSpPr>
          <p:spPr>
            <a:xfrm>
              <a:off x="919039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5"/>
            <p:cNvSpPr/>
            <p:nvPr/>
          </p:nvSpPr>
          <p:spPr>
            <a:xfrm>
              <a:off x="1156511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5"/>
            <p:cNvSpPr/>
            <p:nvPr/>
          </p:nvSpPr>
          <p:spPr>
            <a:xfrm>
              <a:off x="1393982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7" y="3900"/>
                  </a:lnTo>
                  <a:lnTo>
                    <a:pt x="3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5"/>
            <p:cNvSpPr/>
            <p:nvPr/>
          </p:nvSpPr>
          <p:spPr>
            <a:xfrm>
              <a:off x="951225" y="1640084"/>
              <a:ext cx="505705" cy="8619"/>
            </a:xfrm>
            <a:custGeom>
              <a:avLst/>
              <a:gdLst/>
              <a:ahLst/>
              <a:cxnLst/>
              <a:rect l="l" t="t" r="r" b="b"/>
              <a:pathLst>
                <a:path w="15665" h="267" extrusionOk="0">
                  <a:moveTo>
                    <a:pt x="0" y="0"/>
                  </a:moveTo>
                  <a:lnTo>
                    <a:pt x="0" y="266"/>
                  </a:lnTo>
                  <a:lnTo>
                    <a:pt x="15665" y="266"/>
                  </a:lnTo>
                  <a:lnTo>
                    <a:pt x="1566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" name="Google Shape;984;p15"/>
          <p:cNvGrpSpPr/>
          <p:nvPr/>
        </p:nvGrpSpPr>
        <p:grpSpPr>
          <a:xfrm flipH="1">
            <a:off x="2409497" y="4677183"/>
            <a:ext cx="507036" cy="690583"/>
            <a:chOff x="2409497" y="4753383"/>
            <a:chExt cx="507036" cy="690583"/>
          </a:xfrm>
        </p:grpSpPr>
        <p:grpSp>
          <p:nvGrpSpPr>
            <p:cNvPr id="985" name="Google Shape;985;p15"/>
            <p:cNvGrpSpPr/>
            <p:nvPr/>
          </p:nvGrpSpPr>
          <p:grpSpPr>
            <a:xfrm>
              <a:off x="2409497" y="4753383"/>
              <a:ext cx="182798" cy="598473"/>
              <a:chOff x="3638102" y="4583399"/>
              <a:chExt cx="182798" cy="598473"/>
            </a:xfrm>
          </p:grpSpPr>
          <p:sp>
            <p:nvSpPr>
              <p:cNvPr id="986" name="Google Shape;986;p15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15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8" name="Google Shape;988;p15"/>
            <p:cNvGrpSpPr/>
            <p:nvPr/>
          </p:nvGrpSpPr>
          <p:grpSpPr>
            <a:xfrm>
              <a:off x="2733735" y="4845493"/>
              <a:ext cx="182798" cy="598473"/>
              <a:chOff x="3638102" y="4583399"/>
              <a:chExt cx="182798" cy="598473"/>
            </a:xfrm>
          </p:grpSpPr>
          <p:sp>
            <p:nvSpPr>
              <p:cNvPr id="989" name="Google Shape;989;p15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15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7"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1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93" name="Google Shape;993;p16"/>
          <p:cNvSpPr txBox="1">
            <a:spLocks noGrp="1"/>
          </p:cNvSpPr>
          <p:nvPr>
            <p:ph type="subTitle" idx="1"/>
          </p:nvPr>
        </p:nvSpPr>
        <p:spPr>
          <a:xfrm>
            <a:off x="921125" y="3827923"/>
            <a:ext cx="2203800" cy="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4" name="Google Shape;994;p16"/>
          <p:cNvSpPr txBox="1">
            <a:spLocks noGrp="1"/>
          </p:cNvSpPr>
          <p:nvPr>
            <p:ph type="title" idx="2"/>
          </p:nvPr>
        </p:nvSpPr>
        <p:spPr>
          <a:xfrm>
            <a:off x="921125" y="3410429"/>
            <a:ext cx="22038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95" name="Google Shape;995;p16"/>
          <p:cNvSpPr txBox="1">
            <a:spLocks noGrp="1"/>
          </p:cNvSpPr>
          <p:nvPr>
            <p:ph type="subTitle" idx="3"/>
          </p:nvPr>
        </p:nvSpPr>
        <p:spPr>
          <a:xfrm>
            <a:off x="3470100" y="3532334"/>
            <a:ext cx="2203800" cy="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6" name="Google Shape;996;p16"/>
          <p:cNvSpPr txBox="1">
            <a:spLocks noGrp="1"/>
          </p:cNvSpPr>
          <p:nvPr>
            <p:ph type="title" idx="4"/>
          </p:nvPr>
        </p:nvSpPr>
        <p:spPr>
          <a:xfrm>
            <a:off x="3470100" y="3114840"/>
            <a:ext cx="22038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97" name="Google Shape;997;p16"/>
          <p:cNvSpPr txBox="1">
            <a:spLocks noGrp="1"/>
          </p:cNvSpPr>
          <p:nvPr>
            <p:ph type="subTitle" idx="5"/>
          </p:nvPr>
        </p:nvSpPr>
        <p:spPr>
          <a:xfrm>
            <a:off x="6019075" y="3827923"/>
            <a:ext cx="2203800" cy="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8" name="Google Shape;998;p16"/>
          <p:cNvSpPr txBox="1">
            <a:spLocks noGrp="1"/>
          </p:cNvSpPr>
          <p:nvPr>
            <p:ph type="title" idx="6"/>
          </p:nvPr>
        </p:nvSpPr>
        <p:spPr>
          <a:xfrm>
            <a:off x="6019075" y="3410429"/>
            <a:ext cx="22038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999" name="Google Shape;999;p16"/>
          <p:cNvGrpSpPr/>
          <p:nvPr/>
        </p:nvGrpSpPr>
        <p:grpSpPr>
          <a:xfrm rot="5400000">
            <a:off x="8621990" y="2472681"/>
            <a:ext cx="819137" cy="1183093"/>
            <a:chOff x="4312241" y="155173"/>
            <a:chExt cx="711736" cy="1027883"/>
          </a:xfrm>
        </p:grpSpPr>
        <p:sp>
          <p:nvSpPr>
            <p:cNvPr id="1000" name="Google Shape;1000;p16"/>
            <p:cNvSpPr/>
            <p:nvPr/>
          </p:nvSpPr>
          <p:spPr>
            <a:xfrm>
              <a:off x="4714225" y="243176"/>
              <a:ext cx="251803" cy="689522"/>
            </a:xfrm>
            <a:custGeom>
              <a:avLst/>
              <a:gdLst/>
              <a:ahLst/>
              <a:cxnLst/>
              <a:rect l="l" t="t" r="r" b="b"/>
              <a:pathLst>
                <a:path w="7800" h="21359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1359"/>
                  </a:lnTo>
                  <a:lnTo>
                    <a:pt x="267" y="21359"/>
                  </a:lnTo>
                  <a:lnTo>
                    <a:pt x="267" y="7733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6"/>
            <p:cNvSpPr/>
            <p:nvPr/>
          </p:nvSpPr>
          <p:spPr>
            <a:xfrm>
              <a:off x="4948113" y="190942"/>
              <a:ext cx="75864" cy="75154"/>
            </a:xfrm>
            <a:custGeom>
              <a:avLst/>
              <a:gdLst/>
              <a:ahLst/>
              <a:cxnLst/>
              <a:rect l="l" t="t" r="r" b="b"/>
              <a:pathLst>
                <a:path w="2350" h="2328" extrusionOk="0">
                  <a:moveTo>
                    <a:pt x="1175" y="267"/>
                  </a:moveTo>
                  <a:cubicBezTo>
                    <a:pt x="1663" y="267"/>
                    <a:pt x="2061" y="665"/>
                    <a:pt x="2061" y="1175"/>
                  </a:cubicBezTo>
                  <a:cubicBezTo>
                    <a:pt x="2061" y="1662"/>
                    <a:pt x="1663" y="2061"/>
                    <a:pt x="1175" y="2061"/>
                  </a:cubicBezTo>
                  <a:cubicBezTo>
                    <a:pt x="666" y="2061"/>
                    <a:pt x="267" y="1662"/>
                    <a:pt x="267" y="1175"/>
                  </a:cubicBezTo>
                  <a:cubicBezTo>
                    <a:pt x="267" y="665"/>
                    <a:pt x="666" y="267"/>
                    <a:pt x="1175" y="267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10"/>
                    <a:pt x="1" y="1175"/>
                  </a:cubicBezTo>
                  <a:cubicBezTo>
                    <a:pt x="1" y="1818"/>
                    <a:pt x="533" y="2327"/>
                    <a:pt x="1175" y="2327"/>
                  </a:cubicBezTo>
                  <a:cubicBezTo>
                    <a:pt x="1818" y="2327"/>
                    <a:pt x="2349" y="1818"/>
                    <a:pt x="2349" y="1175"/>
                  </a:cubicBezTo>
                  <a:cubicBezTo>
                    <a:pt x="2349" y="510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6"/>
            <p:cNvSpPr/>
            <p:nvPr/>
          </p:nvSpPr>
          <p:spPr>
            <a:xfrm>
              <a:off x="4680619" y="926957"/>
              <a:ext cx="75832" cy="75864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75" y="289"/>
                  </a:moveTo>
                  <a:cubicBezTo>
                    <a:pt x="1662" y="289"/>
                    <a:pt x="2061" y="687"/>
                    <a:pt x="2061" y="1175"/>
                  </a:cubicBezTo>
                  <a:cubicBezTo>
                    <a:pt x="2061" y="1662"/>
                    <a:pt x="1662" y="2061"/>
                    <a:pt x="1175" y="2061"/>
                  </a:cubicBezTo>
                  <a:cubicBezTo>
                    <a:pt x="687" y="2061"/>
                    <a:pt x="288" y="1662"/>
                    <a:pt x="288" y="1175"/>
                  </a:cubicBezTo>
                  <a:cubicBezTo>
                    <a:pt x="288" y="687"/>
                    <a:pt x="687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0" y="532"/>
                    <a:pt x="0" y="1175"/>
                  </a:cubicBezTo>
                  <a:cubicBezTo>
                    <a:pt x="0" y="1817"/>
                    <a:pt x="532" y="2349"/>
                    <a:pt x="1175" y="2349"/>
                  </a:cubicBezTo>
                  <a:cubicBezTo>
                    <a:pt x="1817" y="2349"/>
                    <a:pt x="2349" y="1817"/>
                    <a:pt x="2349" y="1175"/>
                  </a:cubicBezTo>
                  <a:cubicBezTo>
                    <a:pt x="2349" y="532"/>
                    <a:pt x="1817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6"/>
            <p:cNvSpPr/>
            <p:nvPr/>
          </p:nvSpPr>
          <p:spPr>
            <a:xfrm>
              <a:off x="4521110" y="221708"/>
              <a:ext cx="252514" cy="803996"/>
            </a:xfrm>
            <a:custGeom>
              <a:avLst/>
              <a:gdLst/>
              <a:ahLst/>
              <a:cxnLst/>
              <a:rect l="l" t="t" r="r" b="b"/>
              <a:pathLst>
                <a:path w="7822" h="24905" extrusionOk="0">
                  <a:moveTo>
                    <a:pt x="7622" y="0"/>
                  </a:moveTo>
                  <a:lnTo>
                    <a:pt x="1" y="7600"/>
                  </a:lnTo>
                  <a:lnTo>
                    <a:pt x="1" y="24904"/>
                  </a:lnTo>
                  <a:lnTo>
                    <a:pt x="289" y="24904"/>
                  </a:lnTo>
                  <a:lnTo>
                    <a:pt x="289" y="7733"/>
                  </a:lnTo>
                  <a:lnTo>
                    <a:pt x="7822" y="200"/>
                  </a:lnTo>
                  <a:lnTo>
                    <a:pt x="76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6"/>
            <p:cNvSpPr/>
            <p:nvPr/>
          </p:nvSpPr>
          <p:spPr>
            <a:xfrm>
              <a:off x="4754998" y="169507"/>
              <a:ext cx="75864" cy="75121"/>
            </a:xfrm>
            <a:custGeom>
              <a:avLst/>
              <a:gdLst/>
              <a:ahLst/>
              <a:cxnLst/>
              <a:rect l="l" t="t" r="r" b="b"/>
              <a:pathLst>
                <a:path w="2350" h="2327" extrusionOk="0">
                  <a:moveTo>
                    <a:pt x="1175" y="266"/>
                  </a:moveTo>
                  <a:cubicBezTo>
                    <a:pt x="1662" y="266"/>
                    <a:pt x="2083" y="665"/>
                    <a:pt x="2083" y="1174"/>
                  </a:cubicBezTo>
                  <a:cubicBezTo>
                    <a:pt x="2083" y="1662"/>
                    <a:pt x="1662" y="2061"/>
                    <a:pt x="1175" y="2061"/>
                  </a:cubicBezTo>
                  <a:cubicBezTo>
                    <a:pt x="687" y="2061"/>
                    <a:pt x="289" y="1662"/>
                    <a:pt x="289" y="1174"/>
                  </a:cubicBezTo>
                  <a:cubicBezTo>
                    <a:pt x="289" y="665"/>
                    <a:pt x="687" y="266"/>
                    <a:pt x="1175" y="266"/>
                  </a:cubicBezTo>
                  <a:close/>
                  <a:moveTo>
                    <a:pt x="1175" y="0"/>
                  </a:moveTo>
                  <a:cubicBezTo>
                    <a:pt x="532" y="0"/>
                    <a:pt x="1" y="510"/>
                    <a:pt x="1" y="1174"/>
                  </a:cubicBezTo>
                  <a:cubicBezTo>
                    <a:pt x="1" y="1817"/>
                    <a:pt x="532" y="2326"/>
                    <a:pt x="1175" y="2326"/>
                  </a:cubicBezTo>
                  <a:cubicBezTo>
                    <a:pt x="1817" y="2326"/>
                    <a:pt x="2349" y="1817"/>
                    <a:pt x="2349" y="1174"/>
                  </a:cubicBezTo>
                  <a:cubicBezTo>
                    <a:pt x="2349" y="510"/>
                    <a:pt x="1817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6"/>
            <p:cNvSpPr/>
            <p:nvPr/>
          </p:nvSpPr>
          <p:spPr>
            <a:xfrm>
              <a:off x="4488214" y="1019932"/>
              <a:ext cx="75121" cy="75864"/>
            </a:xfrm>
            <a:custGeom>
              <a:avLst/>
              <a:gdLst/>
              <a:ahLst/>
              <a:cxnLst/>
              <a:rect l="l" t="t" r="r" b="b"/>
              <a:pathLst>
                <a:path w="2327" h="2350" extrusionOk="0">
                  <a:moveTo>
                    <a:pt x="1152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61"/>
                    <a:pt x="1152" y="2061"/>
                  </a:cubicBezTo>
                  <a:cubicBezTo>
                    <a:pt x="665" y="2061"/>
                    <a:pt x="266" y="1663"/>
                    <a:pt x="266" y="1175"/>
                  </a:cubicBezTo>
                  <a:cubicBezTo>
                    <a:pt x="266" y="688"/>
                    <a:pt x="665" y="289"/>
                    <a:pt x="1152" y="289"/>
                  </a:cubicBezTo>
                  <a:close/>
                  <a:moveTo>
                    <a:pt x="1152" y="1"/>
                  </a:moveTo>
                  <a:cubicBezTo>
                    <a:pt x="510" y="1"/>
                    <a:pt x="0" y="533"/>
                    <a:pt x="0" y="1175"/>
                  </a:cubicBezTo>
                  <a:cubicBezTo>
                    <a:pt x="0" y="1818"/>
                    <a:pt x="510" y="2349"/>
                    <a:pt x="1152" y="2349"/>
                  </a:cubicBezTo>
                  <a:cubicBezTo>
                    <a:pt x="1817" y="2349"/>
                    <a:pt x="2327" y="1818"/>
                    <a:pt x="2327" y="1175"/>
                  </a:cubicBezTo>
                  <a:cubicBezTo>
                    <a:pt x="2327" y="533"/>
                    <a:pt x="1817" y="1"/>
                    <a:pt x="115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6"/>
            <p:cNvSpPr/>
            <p:nvPr/>
          </p:nvSpPr>
          <p:spPr>
            <a:xfrm>
              <a:off x="4343006" y="208117"/>
              <a:ext cx="251804" cy="906977"/>
            </a:xfrm>
            <a:custGeom>
              <a:avLst/>
              <a:gdLst/>
              <a:ahLst/>
              <a:cxnLst/>
              <a:rect l="l" t="t" r="r" b="b"/>
              <a:pathLst>
                <a:path w="7800" h="28095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8095"/>
                  </a:lnTo>
                  <a:lnTo>
                    <a:pt x="289" y="28095"/>
                  </a:lnTo>
                  <a:lnTo>
                    <a:pt x="289" y="7711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6"/>
            <p:cNvSpPr/>
            <p:nvPr/>
          </p:nvSpPr>
          <p:spPr>
            <a:xfrm>
              <a:off x="4576894" y="155173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84"/>
                    <a:pt x="1175" y="2084"/>
                  </a:cubicBezTo>
                  <a:cubicBezTo>
                    <a:pt x="688" y="2084"/>
                    <a:pt x="267" y="1663"/>
                    <a:pt x="267" y="1175"/>
                  </a:cubicBezTo>
                  <a:cubicBezTo>
                    <a:pt x="267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1" y="533"/>
                    <a:pt x="1" y="1175"/>
                  </a:cubicBezTo>
                  <a:cubicBezTo>
                    <a:pt x="1" y="1818"/>
                    <a:pt x="532" y="2349"/>
                    <a:pt x="1175" y="2349"/>
                  </a:cubicBezTo>
                  <a:cubicBezTo>
                    <a:pt x="1818" y="2349"/>
                    <a:pt x="2349" y="1818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6"/>
            <p:cNvSpPr/>
            <p:nvPr/>
          </p:nvSpPr>
          <p:spPr>
            <a:xfrm>
              <a:off x="4312241" y="1107192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85" y="289"/>
                    <a:pt x="2084" y="688"/>
                    <a:pt x="2084" y="1175"/>
                  </a:cubicBezTo>
                  <a:cubicBezTo>
                    <a:pt x="2084" y="1685"/>
                    <a:pt x="1685" y="2084"/>
                    <a:pt x="1175" y="2084"/>
                  </a:cubicBezTo>
                  <a:cubicBezTo>
                    <a:pt x="688" y="2084"/>
                    <a:pt x="289" y="1685"/>
                    <a:pt x="289" y="1175"/>
                  </a:cubicBezTo>
                  <a:cubicBezTo>
                    <a:pt x="289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40"/>
                    <a:pt x="533" y="2349"/>
                    <a:pt x="1175" y="2349"/>
                  </a:cubicBezTo>
                  <a:cubicBezTo>
                    <a:pt x="1818" y="2349"/>
                    <a:pt x="2349" y="1840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" name="Google Shape;1009;p16"/>
          <p:cNvGrpSpPr/>
          <p:nvPr/>
        </p:nvGrpSpPr>
        <p:grpSpPr>
          <a:xfrm>
            <a:off x="8363724" y="112839"/>
            <a:ext cx="878375" cy="275404"/>
            <a:chOff x="8363724" y="112839"/>
            <a:chExt cx="878375" cy="275404"/>
          </a:xfrm>
        </p:grpSpPr>
        <p:grpSp>
          <p:nvGrpSpPr>
            <p:cNvPr id="1010" name="Google Shape;1010;p16"/>
            <p:cNvGrpSpPr/>
            <p:nvPr/>
          </p:nvGrpSpPr>
          <p:grpSpPr>
            <a:xfrm>
              <a:off x="8363724" y="112839"/>
              <a:ext cx="878375" cy="275404"/>
              <a:chOff x="6611124" y="570039"/>
              <a:chExt cx="878375" cy="275404"/>
            </a:xfrm>
          </p:grpSpPr>
          <p:sp>
            <p:nvSpPr>
              <p:cNvPr id="1011" name="Google Shape;1011;p16"/>
              <p:cNvSpPr/>
              <p:nvPr/>
            </p:nvSpPr>
            <p:spPr>
              <a:xfrm>
                <a:off x="6675495" y="570039"/>
                <a:ext cx="814003" cy="195309"/>
              </a:xfrm>
              <a:custGeom>
                <a:avLst/>
                <a:gdLst/>
                <a:ahLst/>
                <a:cxnLst/>
                <a:rect l="l" t="t" r="r" b="b"/>
                <a:pathLst>
                  <a:path w="25215" h="6050" extrusionOk="0">
                    <a:moveTo>
                      <a:pt x="5916" y="1"/>
                    </a:moveTo>
                    <a:lnTo>
                      <a:pt x="0" y="5894"/>
                    </a:lnTo>
                    <a:cubicBezTo>
                      <a:pt x="89" y="5938"/>
                      <a:pt x="178" y="5983"/>
                      <a:pt x="244" y="6049"/>
                    </a:cubicBezTo>
                    <a:lnTo>
                      <a:pt x="6027" y="266"/>
                    </a:lnTo>
                    <a:lnTo>
                      <a:pt x="25214" y="266"/>
                    </a:lnTo>
                    <a:lnTo>
                      <a:pt x="25214" y="1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16"/>
              <p:cNvSpPr/>
              <p:nvPr/>
            </p:nvSpPr>
            <p:spPr>
              <a:xfrm>
                <a:off x="6611124" y="755310"/>
                <a:ext cx="89423" cy="90133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2792" extrusionOk="0">
                    <a:moveTo>
                      <a:pt x="1374" y="0"/>
                    </a:moveTo>
                    <a:cubicBezTo>
                      <a:pt x="621" y="0"/>
                      <a:pt x="0" y="620"/>
                      <a:pt x="0" y="1396"/>
                    </a:cubicBezTo>
                    <a:cubicBezTo>
                      <a:pt x="0" y="2171"/>
                      <a:pt x="621" y="2792"/>
                      <a:pt x="1374" y="2792"/>
                    </a:cubicBezTo>
                    <a:cubicBezTo>
                      <a:pt x="2149" y="2792"/>
                      <a:pt x="2770" y="2171"/>
                      <a:pt x="2770" y="1396"/>
                    </a:cubicBezTo>
                    <a:cubicBezTo>
                      <a:pt x="2770" y="953"/>
                      <a:pt x="2570" y="576"/>
                      <a:pt x="2238" y="310"/>
                    </a:cubicBezTo>
                    <a:lnTo>
                      <a:pt x="2083" y="487"/>
                    </a:lnTo>
                    <a:lnTo>
                      <a:pt x="1884" y="288"/>
                    </a:lnTo>
                    <a:lnTo>
                      <a:pt x="1994" y="155"/>
                    </a:lnTo>
                    <a:cubicBezTo>
                      <a:pt x="1817" y="66"/>
                      <a:pt x="1596" y="0"/>
                      <a:pt x="13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13" name="Google Shape;1013;p16"/>
            <p:cNvSpPr/>
            <p:nvPr/>
          </p:nvSpPr>
          <p:spPr>
            <a:xfrm>
              <a:off x="8424512" y="303114"/>
              <a:ext cx="11493" cy="10750"/>
            </a:xfrm>
            <a:custGeom>
              <a:avLst/>
              <a:gdLst/>
              <a:ahLst/>
              <a:cxnLst/>
              <a:rect l="l" t="t" r="r" b="b"/>
              <a:pathLst>
                <a:path w="356" h="333" extrusionOk="0">
                  <a:moveTo>
                    <a:pt x="111" y="0"/>
                  </a:moveTo>
                  <a:lnTo>
                    <a:pt x="1" y="133"/>
                  </a:lnTo>
                  <a:lnTo>
                    <a:pt x="200" y="332"/>
                  </a:lnTo>
                  <a:lnTo>
                    <a:pt x="355" y="155"/>
                  </a:lnTo>
                  <a:cubicBezTo>
                    <a:pt x="289" y="89"/>
                    <a:pt x="200" y="44"/>
                    <a:pt x="11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" name="Google Shape;1014;p16"/>
          <p:cNvGrpSpPr/>
          <p:nvPr/>
        </p:nvGrpSpPr>
        <p:grpSpPr>
          <a:xfrm>
            <a:off x="8606312" y="478147"/>
            <a:ext cx="1626382" cy="472696"/>
            <a:chOff x="7615712" y="156599"/>
            <a:chExt cx="1626382" cy="472696"/>
          </a:xfrm>
        </p:grpSpPr>
        <p:sp>
          <p:nvSpPr>
            <p:cNvPr id="1015" name="Google Shape;1015;p16"/>
            <p:cNvSpPr/>
            <p:nvPr/>
          </p:nvSpPr>
          <p:spPr>
            <a:xfrm>
              <a:off x="7677781" y="212980"/>
              <a:ext cx="1564313" cy="416315"/>
            </a:xfrm>
            <a:custGeom>
              <a:avLst/>
              <a:gdLst/>
              <a:ahLst/>
              <a:cxnLst/>
              <a:rect l="l" t="t" r="r" b="b"/>
              <a:pathLst>
                <a:path w="48457" h="12896" extrusionOk="0">
                  <a:moveTo>
                    <a:pt x="576" y="0"/>
                  </a:moveTo>
                  <a:cubicBezTo>
                    <a:pt x="421" y="244"/>
                    <a:pt x="222" y="444"/>
                    <a:pt x="0" y="599"/>
                  </a:cubicBezTo>
                  <a:lnTo>
                    <a:pt x="12275" y="12895"/>
                  </a:lnTo>
                  <a:lnTo>
                    <a:pt x="43582" y="12895"/>
                  </a:lnTo>
                  <a:lnTo>
                    <a:pt x="48456" y="8021"/>
                  </a:lnTo>
                  <a:lnTo>
                    <a:pt x="48456" y="6847"/>
                  </a:lnTo>
                  <a:lnTo>
                    <a:pt x="43227" y="12053"/>
                  </a:lnTo>
                  <a:lnTo>
                    <a:pt x="12629" y="12053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6"/>
            <p:cNvSpPr/>
            <p:nvPr/>
          </p:nvSpPr>
          <p:spPr>
            <a:xfrm>
              <a:off x="7615712" y="156599"/>
              <a:ext cx="98010" cy="98720"/>
            </a:xfrm>
            <a:custGeom>
              <a:avLst/>
              <a:gdLst/>
              <a:ahLst/>
              <a:cxnLst/>
              <a:rect l="l" t="t" r="r" b="b"/>
              <a:pathLst>
                <a:path w="3036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20" y="2792"/>
                    <a:pt x="266" y="2216"/>
                    <a:pt x="266" y="1529"/>
                  </a:cubicBezTo>
                  <a:cubicBezTo>
                    <a:pt x="266" y="842"/>
                    <a:pt x="820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1861" y="3058"/>
                    <a:pt x="2193" y="2947"/>
                    <a:pt x="2437" y="2747"/>
                  </a:cubicBezTo>
                  <a:lnTo>
                    <a:pt x="2260" y="2570"/>
                  </a:lnTo>
                  <a:lnTo>
                    <a:pt x="2459" y="2371"/>
                  </a:lnTo>
                  <a:lnTo>
                    <a:pt x="2637" y="2548"/>
                  </a:lnTo>
                  <a:cubicBezTo>
                    <a:pt x="2902" y="2282"/>
                    <a:pt x="3035" y="1928"/>
                    <a:pt x="3035" y="1529"/>
                  </a:cubicBezTo>
                  <a:cubicBezTo>
                    <a:pt x="3035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" name="Google Shape;1017;p16"/>
          <p:cNvGrpSpPr/>
          <p:nvPr/>
        </p:nvGrpSpPr>
        <p:grpSpPr>
          <a:xfrm>
            <a:off x="6290966" y="178850"/>
            <a:ext cx="878357" cy="184270"/>
            <a:chOff x="919039" y="1581426"/>
            <a:chExt cx="600134" cy="125902"/>
          </a:xfrm>
        </p:grpSpPr>
        <p:sp>
          <p:nvSpPr>
            <p:cNvPr id="1018" name="Google Shape;1018;p16"/>
            <p:cNvSpPr/>
            <p:nvPr/>
          </p:nvSpPr>
          <p:spPr>
            <a:xfrm>
              <a:off x="1393982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7" y="3900"/>
                  </a:lnTo>
                  <a:lnTo>
                    <a:pt x="3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16"/>
            <p:cNvSpPr/>
            <p:nvPr/>
          </p:nvSpPr>
          <p:spPr>
            <a:xfrm>
              <a:off x="1156511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16"/>
            <p:cNvSpPr/>
            <p:nvPr/>
          </p:nvSpPr>
          <p:spPr>
            <a:xfrm>
              <a:off x="919039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16"/>
            <p:cNvSpPr/>
            <p:nvPr/>
          </p:nvSpPr>
          <p:spPr>
            <a:xfrm>
              <a:off x="951225" y="1640084"/>
              <a:ext cx="505705" cy="8619"/>
            </a:xfrm>
            <a:custGeom>
              <a:avLst/>
              <a:gdLst/>
              <a:ahLst/>
              <a:cxnLst/>
              <a:rect l="l" t="t" r="r" b="b"/>
              <a:pathLst>
                <a:path w="15665" h="267" extrusionOk="0">
                  <a:moveTo>
                    <a:pt x="0" y="0"/>
                  </a:moveTo>
                  <a:lnTo>
                    <a:pt x="0" y="266"/>
                  </a:lnTo>
                  <a:lnTo>
                    <a:pt x="15665" y="266"/>
                  </a:lnTo>
                  <a:lnTo>
                    <a:pt x="1566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16"/>
          <p:cNvGrpSpPr/>
          <p:nvPr/>
        </p:nvGrpSpPr>
        <p:grpSpPr>
          <a:xfrm rot="-5400000">
            <a:off x="2733295" y="4789128"/>
            <a:ext cx="1591472" cy="841159"/>
            <a:chOff x="661553" y="1919040"/>
            <a:chExt cx="1591472" cy="841159"/>
          </a:xfrm>
        </p:grpSpPr>
        <p:sp>
          <p:nvSpPr>
            <p:cNvPr id="1023" name="Google Shape;1023;p16"/>
            <p:cNvSpPr/>
            <p:nvPr/>
          </p:nvSpPr>
          <p:spPr>
            <a:xfrm>
              <a:off x="661553" y="2267371"/>
              <a:ext cx="1400512" cy="411311"/>
            </a:xfrm>
            <a:custGeom>
              <a:avLst/>
              <a:gdLst/>
              <a:ahLst/>
              <a:cxnLst/>
              <a:rect l="l" t="t" r="r" b="b"/>
              <a:pathLst>
                <a:path w="43383" h="12741" extrusionOk="0">
                  <a:moveTo>
                    <a:pt x="24283" y="0"/>
                  </a:moveTo>
                  <a:lnTo>
                    <a:pt x="19387" y="4897"/>
                  </a:lnTo>
                  <a:lnTo>
                    <a:pt x="2304" y="4897"/>
                  </a:lnTo>
                  <a:lnTo>
                    <a:pt x="0" y="2593"/>
                  </a:lnTo>
                  <a:lnTo>
                    <a:pt x="0" y="2991"/>
                  </a:lnTo>
                  <a:lnTo>
                    <a:pt x="2193" y="5185"/>
                  </a:lnTo>
                  <a:lnTo>
                    <a:pt x="19498" y="5185"/>
                  </a:lnTo>
                  <a:lnTo>
                    <a:pt x="24416" y="266"/>
                  </a:lnTo>
                  <a:lnTo>
                    <a:pt x="30731" y="266"/>
                  </a:lnTo>
                  <a:lnTo>
                    <a:pt x="43183" y="12740"/>
                  </a:lnTo>
                  <a:cubicBezTo>
                    <a:pt x="43249" y="12674"/>
                    <a:pt x="43316" y="12607"/>
                    <a:pt x="43382" y="12541"/>
                  </a:cubicBezTo>
                  <a:lnTo>
                    <a:pt x="3084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16"/>
            <p:cNvSpPr/>
            <p:nvPr/>
          </p:nvSpPr>
          <p:spPr>
            <a:xfrm>
              <a:off x="661553" y="2117869"/>
              <a:ext cx="1493485" cy="209610"/>
            </a:xfrm>
            <a:custGeom>
              <a:avLst/>
              <a:gdLst/>
              <a:ahLst/>
              <a:cxnLst/>
              <a:rect l="l" t="t" r="r" b="b"/>
              <a:pathLst>
                <a:path w="46263" h="6493" extrusionOk="0">
                  <a:moveTo>
                    <a:pt x="21802" y="1"/>
                  </a:moveTo>
                  <a:lnTo>
                    <a:pt x="15598" y="6204"/>
                  </a:lnTo>
                  <a:lnTo>
                    <a:pt x="4343" y="6204"/>
                  </a:lnTo>
                  <a:lnTo>
                    <a:pt x="0" y="1862"/>
                  </a:lnTo>
                  <a:lnTo>
                    <a:pt x="0" y="2261"/>
                  </a:lnTo>
                  <a:lnTo>
                    <a:pt x="4232" y="6492"/>
                  </a:lnTo>
                  <a:lnTo>
                    <a:pt x="15709" y="6492"/>
                  </a:lnTo>
                  <a:lnTo>
                    <a:pt x="21935" y="267"/>
                  </a:lnTo>
                  <a:lnTo>
                    <a:pt x="46262" y="267"/>
                  </a:lnTo>
                  <a:cubicBezTo>
                    <a:pt x="46262" y="222"/>
                    <a:pt x="46262" y="178"/>
                    <a:pt x="46262" y="134"/>
                  </a:cubicBezTo>
                  <a:cubicBezTo>
                    <a:pt x="46262" y="89"/>
                    <a:pt x="46262" y="45"/>
                    <a:pt x="4626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16"/>
            <p:cNvSpPr/>
            <p:nvPr/>
          </p:nvSpPr>
          <p:spPr>
            <a:xfrm>
              <a:off x="2043446" y="2661479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66"/>
                  </a:moveTo>
                  <a:cubicBezTo>
                    <a:pt x="2216" y="266"/>
                    <a:pt x="2792" y="842"/>
                    <a:pt x="2792" y="1529"/>
                  </a:cubicBezTo>
                  <a:cubicBezTo>
                    <a:pt x="2792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2"/>
                    <a:pt x="842" y="266"/>
                    <a:pt x="1529" y="266"/>
                  </a:cubicBezTo>
                  <a:close/>
                  <a:moveTo>
                    <a:pt x="1529" y="0"/>
                  </a:moveTo>
                  <a:cubicBezTo>
                    <a:pt x="1174" y="0"/>
                    <a:pt x="842" y="133"/>
                    <a:pt x="576" y="333"/>
                  </a:cubicBezTo>
                  <a:lnTo>
                    <a:pt x="731" y="488"/>
                  </a:lnTo>
                  <a:lnTo>
                    <a:pt x="532" y="687"/>
                  </a:lnTo>
                  <a:lnTo>
                    <a:pt x="377" y="532"/>
                  </a:lnTo>
                  <a:cubicBezTo>
                    <a:pt x="155" y="798"/>
                    <a:pt x="0" y="1153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16"/>
            <p:cNvSpPr/>
            <p:nvPr/>
          </p:nvSpPr>
          <p:spPr>
            <a:xfrm>
              <a:off x="2155015" y="2072802"/>
              <a:ext cx="98010" cy="98752"/>
            </a:xfrm>
            <a:custGeom>
              <a:avLst/>
              <a:gdLst/>
              <a:ahLst/>
              <a:cxnLst/>
              <a:rect l="l" t="t" r="r" b="b"/>
              <a:pathLst>
                <a:path w="3036" h="3059" extrusionOk="0">
                  <a:moveTo>
                    <a:pt x="1507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3"/>
                    <a:pt x="1507" y="2793"/>
                  </a:cubicBezTo>
                  <a:cubicBezTo>
                    <a:pt x="820" y="2793"/>
                    <a:pt x="266" y="2216"/>
                    <a:pt x="266" y="1530"/>
                  </a:cubicBezTo>
                  <a:cubicBezTo>
                    <a:pt x="266" y="843"/>
                    <a:pt x="820" y="289"/>
                    <a:pt x="1507" y="289"/>
                  </a:cubicBezTo>
                  <a:close/>
                  <a:moveTo>
                    <a:pt x="1507" y="1"/>
                  </a:moveTo>
                  <a:cubicBezTo>
                    <a:pt x="732" y="1"/>
                    <a:pt x="67" y="621"/>
                    <a:pt x="0" y="1397"/>
                  </a:cubicBezTo>
                  <a:lnTo>
                    <a:pt x="133" y="1397"/>
                  </a:lnTo>
                  <a:lnTo>
                    <a:pt x="133" y="1663"/>
                  </a:lnTo>
                  <a:lnTo>
                    <a:pt x="0" y="1663"/>
                  </a:lnTo>
                  <a:cubicBezTo>
                    <a:pt x="67" y="2460"/>
                    <a:pt x="732" y="3058"/>
                    <a:pt x="1507" y="3058"/>
                  </a:cubicBezTo>
                  <a:cubicBezTo>
                    <a:pt x="2349" y="3058"/>
                    <a:pt x="3036" y="2372"/>
                    <a:pt x="3036" y="1530"/>
                  </a:cubicBezTo>
                  <a:cubicBezTo>
                    <a:pt x="3036" y="688"/>
                    <a:pt x="2349" y="1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16"/>
            <p:cNvSpPr/>
            <p:nvPr/>
          </p:nvSpPr>
          <p:spPr>
            <a:xfrm>
              <a:off x="2155015" y="2117869"/>
              <a:ext cx="4326" cy="8619"/>
            </a:xfrm>
            <a:custGeom>
              <a:avLst/>
              <a:gdLst/>
              <a:ahLst/>
              <a:cxnLst/>
              <a:rect l="l" t="t" r="r" b="b"/>
              <a:pathLst>
                <a:path w="134" h="267" extrusionOk="0">
                  <a:moveTo>
                    <a:pt x="0" y="1"/>
                  </a:moveTo>
                  <a:cubicBezTo>
                    <a:pt x="0" y="45"/>
                    <a:pt x="0" y="89"/>
                    <a:pt x="0" y="134"/>
                  </a:cubicBezTo>
                  <a:cubicBezTo>
                    <a:pt x="0" y="178"/>
                    <a:pt x="0" y="222"/>
                    <a:pt x="0" y="267"/>
                  </a:cubicBezTo>
                  <a:lnTo>
                    <a:pt x="133" y="26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16"/>
            <p:cNvSpPr/>
            <p:nvPr/>
          </p:nvSpPr>
          <p:spPr>
            <a:xfrm>
              <a:off x="1779502" y="1951936"/>
              <a:ext cx="3616" cy="8619"/>
            </a:xfrm>
            <a:custGeom>
              <a:avLst/>
              <a:gdLst/>
              <a:ahLst/>
              <a:cxnLst/>
              <a:rect l="l" t="t" r="r" b="b"/>
              <a:pathLst>
                <a:path w="112" h="267" extrusionOk="0">
                  <a:moveTo>
                    <a:pt x="89" y="0"/>
                  </a:moveTo>
                  <a:cubicBezTo>
                    <a:pt x="67" y="89"/>
                    <a:pt x="23" y="178"/>
                    <a:pt x="0" y="266"/>
                  </a:cubicBezTo>
                  <a:lnTo>
                    <a:pt x="111" y="26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16"/>
            <p:cNvSpPr/>
            <p:nvPr/>
          </p:nvSpPr>
          <p:spPr>
            <a:xfrm>
              <a:off x="951936" y="1951936"/>
              <a:ext cx="821138" cy="187432"/>
            </a:xfrm>
            <a:custGeom>
              <a:avLst/>
              <a:gdLst/>
              <a:ahLst/>
              <a:cxnLst/>
              <a:rect l="l" t="t" r="r" b="b"/>
              <a:pathLst>
                <a:path w="25436" h="5806" extrusionOk="0">
                  <a:moveTo>
                    <a:pt x="10436" y="0"/>
                  </a:moveTo>
                  <a:lnTo>
                    <a:pt x="4919" y="5539"/>
                  </a:lnTo>
                  <a:lnTo>
                    <a:pt x="0" y="5539"/>
                  </a:lnTo>
                  <a:lnTo>
                    <a:pt x="0" y="5805"/>
                  </a:lnTo>
                  <a:lnTo>
                    <a:pt x="5030" y="5805"/>
                  </a:lnTo>
                  <a:lnTo>
                    <a:pt x="10569" y="266"/>
                  </a:lnTo>
                  <a:lnTo>
                    <a:pt x="25369" y="266"/>
                  </a:lnTo>
                  <a:cubicBezTo>
                    <a:pt x="25369" y="178"/>
                    <a:pt x="25392" y="89"/>
                    <a:pt x="25436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16"/>
            <p:cNvSpPr/>
            <p:nvPr/>
          </p:nvSpPr>
          <p:spPr>
            <a:xfrm>
              <a:off x="851795" y="2077096"/>
              <a:ext cx="98752" cy="98752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3" y="2792"/>
                    <a:pt x="266" y="2216"/>
                    <a:pt x="266" y="1530"/>
                  </a:cubicBezTo>
                  <a:cubicBezTo>
                    <a:pt x="266" y="843"/>
                    <a:pt x="843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1" y="688"/>
                    <a:pt x="1" y="1530"/>
                  </a:cubicBezTo>
                  <a:cubicBezTo>
                    <a:pt x="1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16"/>
            <p:cNvSpPr/>
            <p:nvPr/>
          </p:nvSpPr>
          <p:spPr>
            <a:xfrm>
              <a:off x="1770205" y="1919040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0"/>
                  </a:moveTo>
                  <a:cubicBezTo>
                    <a:pt x="864" y="0"/>
                    <a:pt x="288" y="421"/>
                    <a:pt x="89" y="1019"/>
                  </a:cubicBezTo>
                  <a:lnTo>
                    <a:pt x="377" y="1019"/>
                  </a:lnTo>
                  <a:cubicBezTo>
                    <a:pt x="576" y="576"/>
                    <a:pt x="1020" y="288"/>
                    <a:pt x="1529" y="288"/>
                  </a:cubicBez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66" y="2216"/>
                    <a:pt x="266" y="1529"/>
                  </a:cubicBezTo>
                  <a:cubicBezTo>
                    <a:pt x="266" y="1440"/>
                    <a:pt x="288" y="1374"/>
                    <a:pt x="288" y="1285"/>
                  </a:cubicBezTo>
                  <a:lnTo>
                    <a:pt x="22" y="1285"/>
                  </a:lnTo>
                  <a:cubicBezTo>
                    <a:pt x="0" y="1374"/>
                    <a:pt x="0" y="1440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16"/>
            <p:cNvSpPr/>
            <p:nvPr/>
          </p:nvSpPr>
          <p:spPr>
            <a:xfrm>
              <a:off x="1770915" y="1951936"/>
              <a:ext cx="11460" cy="8619"/>
            </a:xfrm>
            <a:custGeom>
              <a:avLst/>
              <a:gdLst/>
              <a:ahLst/>
              <a:cxnLst/>
              <a:rect l="l" t="t" r="r" b="b"/>
              <a:pathLst>
                <a:path w="355" h="267" extrusionOk="0">
                  <a:moveTo>
                    <a:pt x="67" y="0"/>
                  </a:moveTo>
                  <a:cubicBezTo>
                    <a:pt x="23" y="89"/>
                    <a:pt x="0" y="178"/>
                    <a:pt x="0" y="266"/>
                  </a:cubicBezTo>
                  <a:lnTo>
                    <a:pt x="266" y="266"/>
                  </a:lnTo>
                  <a:cubicBezTo>
                    <a:pt x="289" y="178"/>
                    <a:pt x="333" y="89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" name="Google Shape;1033;p16"/>
          <p:cNvGrpSpPr/>
          <p:nvPr/>
        </p:nvGrpSpPr>
        <p:grpSpPr>
          <a:xfrm rot="5400000">
            <a:off x="47169" y="67009"/>
            <a:ext cx="399902" cy="651901"/>
            <a:chOff x="8772496" y="3715501"/>
            <a:chExt cx="399902" cy="651901"/>
          </a:xfrm>
        </p:grpSpPr>
        <p:sp>
          <p:nvSpPr>
            <p:cNvPr id="1034" name="Google Shape;1034;p16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16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" name="Google Shape;1036;p16"/>
          <p:cNvGrpSpPr/>
          <p:nvPr/>
        </p:nvGrpSpPr>
        <p:grpSpPr>
          <a:xfrm rot="5400000">
            <a:off x="67035" y="943364"/>
            <a:ext cx="184279" cy="603321"/>
            <a:chOff x="3638102" y="4583399"/>
            <a:chExt cx="182798" cy="598473"/>
          </a:xfrm>
        </p:grpSpPr>
        <p:sp>
          <p:nvSpPr>
            <p:cNvPr id="1037" name="Google Shape;1037;p16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16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" name="Google Shape;1039;p16"/>
          <p:cNvGrpSpPr/>
          <p:nvPr/>
        </p:nvGrpSpPr>
        <p:grpSpPr>
          <a:xfrm>
            <a:off x="8191967" y="4097179"/>
            <a:ext cx="3434729" cy="881687"/>
            <a:chOff x="8191967" y="4055311"/>
            <a:chExt cx="3434729" cy="881687"/>
          </a:xfrm>
        </p:grpSpPr>
        <p:grpSp>
          <p:nvGrpSpPr>
            <p:cNvPr id="1040" name="Google Shape;1040;p16"/>
            <p:cNvGrpSpPr/>
            <p:nvPr/>
          </p:nvGrpSpPr>
          <p:grpSpPr>
            <a:xfrm>
              <a:off x="8191967" y="4330409"/>
              <a:ext cx="3434729" cy="606588"/>
              <a:chOff x="6635310" y="4314499"/>
              <a:chExt cx="3434729" cy="606588"/>
            </a:xfrm>
          </p:grpSpPr>
          <p:sp>
            <p:nvSpPr>
              <p:cNvPr id="1041" name="Google Shape;1041;p16"/>
              <p:cNvSpPr/>
              <p:nvPr/>
            </p:nvSpPr>
            <p:spPr>
              <a:xfrm flipH="1">
                <a:off x="6729737" y="4314499"/>
                <a:ext cx="3265891" cy="555776"/>
              </a:xfrm>
              <a:custGeom>
                <a:avLst/>
                <a:gdLst/>
                <a:ahLst/>
                <a:cxnLst/>
                <a:rect l="l" t="t" r="r" b="b"/>
                <a:pathLst>
                  <a:path w="101166" h="17216" extrusionOk="0">
                    <a:moveTo>
                      <a:pt x="55613" y="1"/>
                    </a:moveTo>
                    <a:lnTo>
                      <a:pt x="49054" y="6559"/>
                    </a:lnTo>
                    <a:lnTo>
                      <a:pt x="5960" y="6559"/>
                    </a:lnTo>
                    <a:lnTo>
                      <a:pt x="0" y="12497"/>
                    </a:lnTo>
                    <a:lnTo>
                      <a:pt x="200" y="12696"/>
                    </a:lnTo>
                    <a:lnTo>
                      <a:pt x="6071" y="6825"/>
                    </a:lnTo>
                    <a:lnTo>
                      <a:pt x="49165" y="6825"/>
                    </a:lnTo>
                    <a:lnTo>
                      <a:pt x="55723" y="289"/>
                    </a:lnTo>
                    <a:lnTo>
                      <a:pt x="63589" y="289"/>
                    </a:lnTo>
                    <a:lnTo>
                      <a:pt x="80516" y="17216"/>
                    </a:lnTo>
                    <a:lnTo>
                      <a:pt x="101166" y="17216"/>
                    </a:lnTo>
                    <a:lnTo>
                      <a:pt x="101166" y="16928"/>
                    </a:lnTo>
                    <a:lnTo>
                      <a:pt x="80627" y="16928"/>
                    </a:lnTo>
                    <a:lnTo>
                      <a:pt x="63700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16"/>
              <p:cNvSpPr/>
              <p:nvPr/>
            </p:nvSpPr>
            <p:spPr>
              <a:xfrm flipH="1">
                <a:off x="9961990" y="4702696"/>
                <a:ext cx="108050" cy="98914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3064" extrusionOk="0">
                    <a:moveTo>
                      <a:pt x="1663" y="283"/>
                    </a:moveTo>
                    <a:cubicBezTo>
                      <a:pt x="1984" y="283"/>
                      <a:pt x="2305" y="405"/>
                      <a:pt x="2549" y="649"/>
                    </a:cubicBezTo>
                    <a:cubicBezTo>
                      <a:pt x="3036" y="1136"/>
                      <a:pt x="3036" y="1934"/>
                      <a:pt x="2549" y="2421"/>
                    </a:cubicBezTo>
                    <a:cubicBezTo>
                      <a:pt x="2305" y="2665"/>
                      <a:pt x="1984" y="2787"/>
                      <a:pt x="1663" y="2787"/>
                    </a:cubicBezTo>
                    <a:cubicBezTo>
                      <a:pt x="1341" y="2787"/>
                      <a:pt x="1020" y="2665"/>
                      <a:pt x="776" y="2421"/>
                    </a:cubicBezTo>
                    <a:cubicBezTo>
                      <a:pt x="289" y="1934"/>
                      <a:pt x="289" y="1136"/>
                      <a:pt x="776" y="649"/>
                    </a:cubicBezTo>
                    <a:cubicBezTo>
                      <a:pt x="1020" y="405"/>
                      <a:pt x="1341" y="283"/>
                      <a:pt x="1663" y="283"/>
                    </a:cubicBezTo>
                    <a:close/>
                    <a:moveTo>
                      <a:pt x="1674" y="1"/>
                    </a:moveTo>
                    <a:cubicBezTo>
                      <a:pt x="1286" y="1"/>
                      <a:pt x="898" y="150"/>
                      <a:pt x="599" y="450"/>
                    </a:cubicBezTo>
                    <a:cubicBezTo>
                      <a:pt x="1" y="1048"/>
                      <a:pt x="1" y="2023"/>
                      <a:pt x="599" y="2621"/>
                    </a:cubicBezTo>
                    <a:cubicBezTo>
                      <a:pt x="887" y="2909"/>
                      <a:pt x="1286" y="3064"/>
                      <a:pt x="1663" y="3064"/>
                    </a:cubicBezTo>
                    <a:cubicBezTo>
                      <a:pt x="2061" y="3064"/>
                      <a:pt x="2460" y="2909"/>
                      <a:pt x="2748" y="2621"/>
                    </a:cubicBezTo>
                    <a:cubicBezTo>
                      <a:pt x="3347" y="2023"/>
                      <a:pt x="3347" y="1048"/>
                      <a:pt x="2748" y="450"/>
                    </a:cubicBezTo>
                    <a:cubicBezTo>
                      <a:pt x="2449" y="150"/>
                      <a:pt x="2061" y="1"/>
                      <a:pt x="16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16"/>
              <p:cNvSpPr/>
              <p:nvPr/>
            </p:nvSpPr>
            <p:spPr>
              <a:xfrm flipH="1">
                <a:off x="6635310" y="4822142"/>
                <a:ext cx="108050" cy="98946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3065" extrusionOk="0">
                    <a:moveTo>
                      <a:pt x="1663" y="283"/>
                    </a:moveTo>
                    <a:cubicBezTo>
                      <a:pt x="1984" y="283"/>
                      <a:pt x="2305" y="405"/>
                      <a:pt x="2549" y="649"/>
                    </a:cubicBezTo>
                    <a:cubicBezTo>
                      <a:pt x="3036" y="1136"/>
                      <a:pt x="3036" y="1934"/>
                      <a:pt x="2549" y="2422"/>
                    </a:cubicBezTo>
                    <a:cubicBezTo>
                      <a:pt x="2305" y="2665"/>
                      <a:pt x="1984" y="2787"/>
                      <a:pt x="1663" y="2787"/>
                    </a:cubicBezTo>
                    <a:cubicBezTo>
                      <a:pt x="1341" y="2787"/>
                      <a:pt x="1020" y="2665"/>
                      <a:pt x="776" y="2422"/>
                    </a:cubicBezTo>
                    <a:cubicBezTo>
                      <a:pt x="311" y="1934"/>
                      <a:pt x="311" y="1136"/>
                      <a:pt x="776" y="649"/>
                    </a:cubicBezTo>
                    <a:cubicBezTo>
                      <a:pt x="1020" y="405"/>
                      <a:pt x="1341" y="283"/>
                      <a:pt x="1663" y="283"/>
                    </a:cubicBezTo>
                    <a:close/>
                    <a:moveTo>
                      <a:pt x="1674" y="1"/>
                    </a:moveTo>
                    <a:cubicBezTo>
                      <a:pt x="1286" y="1"/>
                      <a:pt x="898" y="151"/>
                      <a:pt x="599" y="450"/>
                    </a:cubicBezTo>
                    <a:cubicBezTo>
                      <a:pt x="1" y="1048"/>
                      <a:pt x="1" y="2023"/>
                      <a:pt x="599" y="2599"/>
                    </a:cubicBezTo>
                    <a:cubicBezTo>
                      <a:pt x="887" y="2909"/>
                      <a:pt x="1286" y="3064"/>
                      <a:pt x="1663" y="3064"/>
                    </a:cubicBezTo>
                    <a:cubicBezTo>
                      <a:pt x="2062" y="3064"/>
                      <a:pt x="2460" y="2909"/>
                      <a:pt x="2748" y="2599"/>
                    </a:cubicBezTo>
                    <a:cubicBezTo>
                      <a:pt x="3347" y="2023"/>
                      <a:pt x="3347" y="1048"/>
                      <a:pt x="2748" y="450"/>
                    </a:cubicBezTo>
                    <a:cubicBezTo>
                      <a:pt x="2449" y="151"/>
                      <a:pt x="2062" y="1"/>
                      <a:pt x="16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4" name="Google Shape;1044;p16"/>
            <p:cNvGrpSpPr/>
            <p:nvPr/>
          </p:nvGrpSpPr>
          <p:grpSpPr>
            <a:xfrm>
              <a:off x="8280480" y="4055311"/>
              <a:ext cx="922020" cy="547899"/>
              <a:chOff x="8382639" y="3674311"/>
              <a:chExt cx="922020" cy="547899"/>
            </a:xfrm>
          </p:grpSpPr>
          <p:sp>
            <p:nvSpPr>
              <p:cNvPr id="1045" name="Google Shape;1045;p16"/>
              <p:cNvSpPr/>
              <p:nvPr/>
            </p:nvSpPr>
            <p:spPr>
              <a:xfrm flipH="1">
                <a:off x="8480648" y="3674311"/>
                <a:ext cx="824011" cy="512130"/>
              </a:xfrm>
              <a:custGeom>
                <a:avLst/>
                <a:gdLst/>
                <a:ahLst/>
                <a:cxnLst/>
                <a:rect l="l" t="t" r="r" b="b"/>
                <a:pathLst>
                  <a:path w="25525" h="15864" extrusionOk="0">
                    <a:moveTo>
                      <a:pt x="1" y="0"/>
                    </a:moveTo>
                    <a:lnTo>
                      <a:pt x="1" y="5650"/>
                    </a:lnTo>
                    <a:lnTo>
                      <a:pt x="10237" y="15864"/>
                    </a:lnTo>
                    <a:lnTo>
                      <a:pt x="25525" y="15864"/>
                    </a:lnTo>
                    <a:lnTo>
                      <a:pt x="25525" y="15576"/>
                    </a:lnTo>
                    <a:lnTo>
                      <a:pt x="10348" y="15576"/>
                    </a:lnTo>
                    <a:lnTo>
                      <a:pt x="289" y="5539"/>
                    </a:lnTo>
                    <a:lnTo>
                      <a:pt x="289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16"/>
              <p:cNvSpPr/>
              <p:nvPr/>
            </p:nvSpPr>
            <p:spPr>
              <a:xfrm flipH="1">
                <a:off x="8382639" y="4124006"/>
                <a:ext cx="108050" cy="98203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3042" extrusionOk="0">
                    <a:moveTo>
                      <a:pt x="1663" y="272"/>
                    </a:moveTo>
                    <a:cubicBezTo>
                      <a:pt x="1995" y="272"/>
                      <a:pt x="2305" y="405"/>
                      <a:pt x="2549" y="649"/>
                    </a:cubicBezTo>
                    <a:cubicBezTo>
                      <a:pt x="3036" y="1136"/>
                      <a:pt x="3036" y="1912"/>
                      <a:pt x="2549" y="2399"/>
                    </a:cubicBezTo>
                    <a:cubicBezTo>
                      <a:pt x="2305" y="2643"/>
                      <a:pt x="1984" y="2765"/>
                      <a:pt x="1663" y="2765"/>
                    </a:cubicBezTo>
                    <a:cubicBezTo>
                      <a:pt x="1341" y="2765"/>
                      <a:pt x="1020" y="2643"/>
                      <a:pt x="776" y="2399"/>
                    </a:cubicBezTo>
                    <a:cubicBezTo>
                      <a:pt x="289" y="1912"/>
                      <a:pt x="289" y="1136"/>
                      <a:pt x="776" y="649"/>
                    </a:cubicBezTo>
                    <a:cubicBezTo>
                      <a:pt x="1020" y="405"/>
                      <a:pt x="1352" y="272"/>
                      <a:pt x="1663" y="272"/>
                    </a:cubicBezTo>
                    <a:close/>
                    <a:moveTo>
                      <a:pt x="1674" y="1"/>
                    </a:moveTo>
                    <a:cubicBezTo>
                      <a:pt x="1286" y="1"/>
                      <a:pt x="898" y="150"/>
                      <a:pt x="599" y="449"/>
                    </a:cubicBezTo>
                    <a:cubicBezTo>
                      <a:pt x="1" y="1048"/>
                      <a:pt x="1" y="2000"/>
                      <a:pt x="599" y="2599"/>
                    </a:cubicBezTo>
                    <a:cubicBezTo>
                      <a:pt x="887" y="2909"/>
                      <a:pt x="1286" y="3042"/>
                      <a:pt x="1663" y="3042"/>
                    </a:cubicBezTo>
                    <a:cubicBezTo>
                      <a:pt x="2061" y="3042"/>
                      <a:pt x="2460" y="2909"/>
                      <a:pt x="2748" y="2599"/>
                    </a:cubicBezTo>
                    <a:cubicBezTo>
                      <a:pt x="3346" y="2000"/>
                      <a:pt x="3346" y="1048"/>
                      <a:pt x="2748" y="449"/>
                    </a:cubicBezTo>
                    <a:cubicBezTo>
                      <a:pt x="2449" y="150"/>
                      <a:pt x="2061" y="1"/>
                      <a:pt x="16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47" name="Google Shape;1047;p16"/>
          <p:cNvGrpSpPr/>
          <p:nvPr/>
        </p:nvGrpSpPr>
        <p:grpSpPr>
          <a:xfrm flipH="1">
            <a:off x="-257007" y="1805822"/>
            <a:ext cx="1178127" cy="1094369"/>
            <a:chOff x="7825118" y="4065849"/>
            <a:chExt cx="1178127" cy="1094369"/>
          </a:xfrm>
        </p:grpSpPr>
        <p:sp>
          <p:nvSpPr>
            <p:cNvPr id="1048" name="Google Shape;1048;p16"/>
            <p:cNvSpPr/>
            <p:nvPr/>
          </p:nvSpPr>
          <p:spPr>
            <a:xfrm>
              <a:off x="7911327" y="4137684"/>
              <a:ext cx="1091918" cy="1022534"/>
            </a:xfrm>
            <a:custGeom>
              <a:avLst/>
              <a:gdLst/>
              <a:ahLst/>
              <a:cxnLst/>
              <a:rect l="l" t="t" r="r" b="b"/>
              <a:pathLst>
                <a:path w="30310" h="28384" extrusionOk="0">
                  <a:moveTo>
                    <a:pt x="0" y="1"/>
                  </a:moveTo>
                  <a:lnTo>
                    <a:pt x="0" y="776"/>
                  </a:lnTo>
                  <a:lnTo>
                    <a:pt x="11012" y="776"/>
                  </a:lnTo>
                  <a:lnTo>
                    <a:pt x="29512" y="19299"/>
                  </a:lnTo>
                  <a:lnTo>
                    <a:pt x="29512" y="28383"/>
                  </a:lnTo>
                  <a:lnTo>
                    <a:pt x="30310" y="28383"/>
                  </a:lnTo>
                  <a:lnTo>
                    <a:pt x="30310" y="18967"/>
                  </a:lnTo>
                  <a:lnTo>
                    <a:pt x="11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16"/>
            <p:cNvSpPr/>
            <p:nvPr/>
          </p:nvSpPr>
          <p:spPr>
            <a:xfrm>
              <a:off x="7825118" y="4065849"/>
              <a:ext cx="172416" cy="171659"/>
            </a:xfrm>
            <a:custGeom>
              <a:avLst/>
              <a:gdLst/>
              <a:ahLst/>
              <a:cxnLst/>
              <a:rect l="l" t="t" r="r" b="b"/>
              <a:pathLst>
                <a:path w="4786" h="4765" extrusionOk="0">
                  <a:moveTo>
                    <a:pt x="2393" y="1"/>
                  </a:moveTo>
                  <a:cubicBezTo>
                    <a:pt x="1086" y="1"/>
                    <a:pt x="0" y="1064"/>
                    <a:pt x="0" y="2372"/>
                  </a:cubicBezTo>
                  <a:cubicBezTo>
                    <a:pt x="0" y="3701"/>
                    <a:pt x="1086" y="4764"/>
                    <a:pt x="2393" y="4764"/>
                  </a:cubicBezTo>
                  <a:cubicBezTo>
                    <a:pt x="3722" y="4764"/>
                    <a:pt x="4786" y="3701"/>
                    <a:pt x="4786" y="2372"/>
                  </a:cubicBezTo>
                  <a:cubicBezTo>
                    <a:pt x="4786" y="1064"/>
                    <a:pt x="3722" y="1"/>
                    <a:pt x="23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" name="Google Shape;1050;p16"/>
          <p:cNvGrpSpPr/>
          <p:nvPr/>
        </p:nvGrpSpPr>
        <p:grpSpPr>
          <a:xfrm>
            <a:off x="-189430" y="4429735"/>
            <a:ext cx="1468333" cy="494947"/>
            <a:chOff x="-21957" y="3648039"/>
            <a:chExt cx="1468333" cy="494947"/>
          </a:xfrm>
        </p:grpSpPr>
        <p:sp>
          <p:nvSpPr>
            <p:cNvPr id="1051" name="Google Shape;1051;p16"/>
            <p:cNvSpPr/>
            <p:nvPr/>
          </p:nvSpPr>
          <p:spPr>
            <a:xfrm>
              <a:off x="1113676" y="3810286"/>
              <a:ext cx="332700" cy="332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16"/>
            <p:cNvSpPr/>
            <p:nvPr/>
          </p:nvSpPr>
          <p:spPr>
            <a:xfrm>
              <a:off x="-21957" y="3648039"/>
              <a:ext cx="1150161" cy="332607"/>
            </a:xfrm>
            <a:custGeom>
              <a:avLst/>
              <a:gdLst/>
              <a:ahLst/>
              <a:cxnLst/>
              <a:rect l="l" t="t" r="r" b="b"/>
              <a:pathLst>
                <a:path w="35628" h="10303" extrusionOk="0">
                  <a:moveTo>
                    <a:pt x="0" y="0"/>
                  </a:moveTo>
                  <a:lnTo>
                    <a:pt x="0" y="1108"/>
                  </a:lnTo>
                  <a:lnTo>
                    <a:pt x="9062" y="10192"/>
                  </a:lnTo>
                  <a:lnTo>
                    <a:pt x="9173" y="10303"/>
                  </a:lnTo>
                  <a:lnTo>
                    <a:pt x="35583" y="10303"/>
                  </a:lnTo>
                  <a:cubicBezTo>
                    <a:pt x="35583" y="10259"/>
                    <a:pt x="35583" y="10214"/>
                    <a:pt x="35583" y="10170"/>
                  </a:cubicBezTo>
                  <a:cubicBezTo>
                    <a:pt x="35583" y="9949"/>
                    <a:pt x="35605" y="9727"/>
                    <a:pt x="35627" y="9505"/>
                  </a:cubicBezTo>
                  <a:lnTo>
                    <a:pt x="9505" y="95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6"/>
            <p:cNvSpPr/>
            <p:nvPr/>
          </p:nvSpPr>
          <p:spPr>
            <a:xfrm>
              <a:off x="1198819" y="3895801"/>
              <a:ext cx="162413" cy="161671"/>
            </a:xfrm>
            <a:custGeom>
              <a:avLst/>
              <a:gdLst/>
              <a:ahLst/>
              <a:cxnLst/>
              <a:rect l="l" t="t" r="r" b="b"/>
              <a:pathLst>
                <a:path w="5031" h="5008" extrusionOk="0">
                  <a:moveTo>
                    <a:pt x="2505" y="0"/>
                  </a:moveTo>
                  <a:cubicBezTo>
                    <a:pt x="1131" y="0"/>
                    <a:pt x="1" y="1108"/>
                    <a:pt x="1" y="2504"/>
                  </a:cubicBezTo>
                  <a:cubicBezTo>
                    <a:pt x="1" y="3878"/>
                    <a:pt x="1131" y="5008"/>
                    <a:pt x="2505" y="5008"/>
                  </a:cubicBezTo>
                  <a:cubicBezTo>
                    <a:pt x="3900" y="5008"/>
                    <a:pt x="5030" y="3878"/>
                    <a:pt x="5030" y="2504"/>
                  </a:cubicBezTo>
                  <a:cubicBezTo>
                    <a:pt x="5030" y="1108"/>
                    <a:pt x="3900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" name="Google Shape;1054;p16"/>
          <p:cNvGrpSpPr/>
          <p:nvPr/>
        </p:nvGrpSpPr>
        <p:grpSpPr>
          <a:xfrm>
            <a:off x="295075" y="3927225"/>
            <a:ext cx="280875" cy="265900"/>
            <a:chOff x="4730850" y="1621700"/>
            <a:chExt cx="280875" cy="265900"/>
          </a:xfrm>
        </p:grpSpPr>
        <p:sp>
          <p:nvSpPr>
            <p:cNvPr id="1055" name="Google Shape;1055;p16"/>
            <p:cNvSpPr/>
            <p:nvPr/>
          </p:nvSpPr>
          <p:spPr>
            <a:xfrm>
              <a:off x="4781825" y="1621700"/>
              <a:ext cx="175600" cy="180600"/>
            </a:xfrm>
            <a:custGeom>
              <a:avLst/>
              <a:gdLst/>
              <a:ahLst/>
              <a:cxnLst/>
              <a:rect l="l" t="t" r="r" b="b"/>
              <a:pathLst>
                <a:path w="7024" h="7224" extrusionOk="0">
                  <a:moveTo>
                    <a:pt x="0" y="1"/>
                  </a:moveTo>
                  <a:lnTo>
                    <a:pt x="0" y="7224"/>
                  </a:lnTo>
                  <a:lnTo>
                    <a:pt x="288" y="7224"/>
                  </a:lnTo>
                  <a:lnTo>
                    <a:pt x="288" y="289"/>
                  </a:lnTo>
                  <a:lnTo>
                    <a:pt x="6736" y="289"/>
                  </a:lnTo>
                  <a:lnTo>
                    <a:pt x="6736" y="7224"/>
                  </a:lnTo>
                  <a:lnTo>
                    <a:pt x="7024" y="7224"/>
                  </a:lnTo>
                  <a:lnTo>
                    <a:pt x="7024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6"/>
            <p:cNvSpPr/>
            <p:nvPr/>
          </p:nvSpPr>
          <p:spPr>
            <a:xfrm>
              <a:off x="4730850" y="1771275"/>
              <a:ext cx="115800" cy="116325"/>
            </a:xfrm>
            <a:custGeom>
              <a:avLst/>
              <a:gdLst/>
              <a:ahLst/>
              <a:cxnLst/>
              <a:rect l="l" t="t" r="r" b="b"/>
              <a:pathLst>
                <a:path w="4632" h="4653" extrusionOk="0">
                  <a:moveTo>
                    <a:pt x="1" y="0"/>
                  </a:moveTo>
                  <a:lnTo>
                    <a:pt x="1" y="4653"/>
                  </a:lnTo>
                  <a:lnTo>
                    <a:pt x="4632" y="4653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16"/>
            <p:cNvSpPr/>
            <p:nvPr/>
          </p:nvSpPr>
          <p:spPr>
            <a:xfrm>
              <a:off x="4895925" y="1771275"/>
              <a:ext cx="115800" cy="116325"/>
            </a:xfrm>
            <a:custGeom>
              <a:avLst/>
              <a:gdLst/>
              <a:ahLst/>
              <a:cxnLst/>
              <a:rect l="l" t="t" r="r" b="b"/>
              <a:pathLst>
                <a:path w="4632" h="4653" extrusionOk="0">
                  <a:moveTo>
                    <a:pt x="0" y="0"/>
                  </a:moveTo>
                  <a:lnTo>
                    <a:pt x="0" y="4653"/>
                  </a:lnTo>
                  <a:lnTo>
                    <a:pt x="4631" y="4653"/>
                  </a:lnTo>
                  <a:lnTo>
                    <a:pt x="4631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" name="Google Shape;1058;p16"/>
          <p:cNvGrpSpPr/>
          <p:nvPr/>
        </p:nvGrpSpPr>
        <p:grpSpPr>
          <a:xfrm>
            <a:off x="2892560" y="-302311"/>
            <a:ext cx="577529" cy="690571"/>
            <a:chOff x="2892560" y="-302311"/>
            <a:chExt cx="577529" cy="690571"/>
          </a:xfrm>
        </p:grpSpPr>
        <p:grpSp>
          <p:nvGrpSpPr>
            <p:cNvPr id="1059" name="Google Shape;1059;p16"/>
            <p:cNvGrpSpPr/>
            <p:nvPr/>
          </p:nvGrpSpPr>
          <p:grpSpPr>
            <a:xfrm rot="10800000">
              <a:off x="2892560" y="-302311"/>
              <a:ext cx="184279" cy="603321"/>
              <a:chOff x="3638102" y="4583399"/>
              <a:chExt cx="182798" cy="598473"/>
            </a:xfrm>
          </p:grpSpPr>
          <p:sp>
            <p:nvSpPr>
              <p:cNvPr id="1060" name="Google Shape;1060;p16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16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2" name="Google Shape;1062;p16"/>
            <p:cNvGrpSpPr/>
            <p:nvPr/>
          </p:nvGrpSpPr>
          <p:grpSpPr>
            <a:xfrm rot="10800000">
              <a:off x="3285810" y="-215061"/>
              <a:ext cx="184279" cy="603321"/>
              <a:chOff x="3638102" y="4583399"/>
              <a:chExt cx="182798" cy="598473"/>
            </a:xfrm>
          </p:grpSpPr>
          <p:sp>
            <p:nvSpPr>
              <p:cNvPr id="1063" name="Google Shape;1063;p16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16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65" name="Google Shape;1065;p16"/>
          <p:cNvGrpSpPr/>
          <p:nvPr/>
        </p:nvGrpSpPr>
        <p:grpSpPr>
          <a:xfrm>
            <a:off x="4151810" y="4813527"/>
            <a:ext cx="184279" cy="603321"/>
            <a:chOff x="3638102" y="4583399"/>
            <a:chExt cx="182798" cy="598473"/>
          </a:xfrm>
        </p:grpSpPr>
        <p:sp>
          <p:nvSpPr>
            <p:cNvPr id="1066" name="Google Shape;1066;p16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16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" name="Google Shape;1068;p16"/>
          <p:cNvGrpSpPr/>
          <p:nvPr/>
        </p:nvGrpSpPr>
        <p:grpSpPr>
          <a:xfrm>
            <a:off x="7229545" y="4679545"/>
            <a:ext cx="184279" cy="603321"/>
            <a:chOff x="3638102" y="4583399"/>
            <a:chExt cx="182798" cy="598473"/>
          </a:xfrm>
        </p:grpSpPr>
        <p:sp>
          <p:nvSpPr>
            <p:cNvPr id="1069" name="Google Shape;1069;p16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6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5"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7"/>
          <p:cNvSpPr txBox="1">
            <a:spLocks noGrp="1"/>
          </p:cNvSpPr>
          <p:nvPr>
            <p:ph type="title"/>
          </p:nvPr>
        </p:nvSpPr>
        <p:spPr>
          <a:xfrm>
            <a:off x="3546140" y="1594275"/>
            <a:ext cx="2992800" cy="36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073" name="Google Shape;1073;p17"/>
          <p:cNvSpPr txBox="1">
            <a:spLocks noGrp="1"/>
          </p:cNvSpPr>
          <p:nvPr>
            <p:ph type="subTitle" idx="1"/>
          </p:nvPr>
        </p:nvSpPr>
        <p:spPr>
          <a:xfrm>
            <a:off x="3546149" y="1838152"/>
            <a:ext cx="29928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4" name="Google Shape;1074;p17"/>
          <p:cNvSpPr txBox="1">
            <a:spLocks noGrp="1"/>
          </p:cNvSpPr>
          <p:nvPr>
            <p:ph type="title" idx="2"/>
          </p:nvPr>
        </p:nvSpPr>
        <p:spPr>
          <a:xfrm>
            <a:off x="3546140" y="2650049"/>
            <a:ext cx="2992800" cy="36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075" name="Google Shape;1075;p17"/>
          <p:cNvSpPr txBox="1">
            <a:spLocks noGrp="1"/>
          </p:cNvSpPr>
          <p:nvPr>
            <p:ph type="subTitle" idx="3"/>
          </p:nvPr>
        </p:nvSpPr>
        <p:spPr>
          <a:xfrm>
            <a:off x="3546149" y="2899101"/>
            <a:ext cx="29928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6" name="Google Shape;1076;p17"/>
          <p:cNvSpPr txBox="1">
            <a:spLocks noGrp="1"/>
          </p:cNvSpPr>
          <p:nvPr>
            <p:ph type="title" idx="4"/>
          </p:nvPr>
        </p:nvSpPr>
        <p:spPr>
          <a:xfrm>
            <a:off x="3546140" y="3705823"/>
            <a:ext cx="2992800" cy="36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077" name="Google Shape;1077;p17"/>
          <p:cNvSpPr txBox="1">
            <a:spLocks noGrp="1"/>
          </p:cNvSpPr>
          <p:nvPr>
            <p:ph type="subTitle" idx="5"/>
          </p:nvPr>
        </p:nvSpPr>
        <p:spPr>
          <a:xfrm>
            <a:off x="3546149" y="3960051"/>
            <a:ext cx="29928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8" name="Google Shape;1078;p17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79" name="Google Shape;1079;p17"/>
          <p:cNvSpPr txBox="1">
            <a:spLocks noGrp="1"/>
          </p:cNvSpPr>
          <p:nvPr>
            <p:ph type="title" idx="7" hasCustomPrompt="1"/>
          </p:nvPr>
        </p:nvSpPr>
        <p:spPr>
          <a:xfrm>
            <a:off x="2605051" y="1594272"/>
            <a:ext cx="617400" cy="4980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080" name="Google Shape;1080;p17"/>
          <p:cNvSpPr txBox="1">
            <a:spLocks noGrp="1"/>
          </p:cNvSpPr>
          <p:nvPr>
            <p:ph type="title" idx="8" hasCustomPrompt="1"/>
          </p:nvPr>
        </p:nvSpPr>
        <p:spPr>
          <a:xfrm>
            <a:off x="2605051" y="2650047"/>
            <a:ext cx="617400" cy="498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081" name="Google Shape;1081;p17"/>
          <p:cNvSpPr txBox="1">
            <a:spLocks noGrp="1"/>
          </p:cNvSpPr>
          <p:nvPr>
            <p:ph type="title" idx="9" hasCustomPrompt="1"/>
          </p:nvPr>
        </p:nvSpPr>
        <p:spPr>
          <a:xfrm>
            <a:off x="2605051" y="3705822"/>
            <a:ext cx="617400" cy="4980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grpSp>
        <p:nvGrpSpPr>
          <p:cNvPr id="1082" name="Google Shape;1082;p17"/>
          <p:cNvGrpSpPr/>
          <p:nvPr/>
        </p:nvGrpSpPr>
        <p:grpSpPr>
          <a:xfrm flipH="1">
            <a:off x="3480432" y="-747944"/>
            <a:ext cx="819137" cy="1183093"/>
            <a:chOff x="4312241" y="155173"/>
            <a:chExt cx="711736" cy="1027883"/>
          </a:xfrm>
        </p:grpSpPr>
        <p:sp>
          <p:nvSpPr>
            <p:cNvPr id="1083" name="Google Shape;1083;p17"/>
            <p:cNvSpPr/>
            <p:nvPr/>
          </p:nvSpPr>
          <p:spPr>
            <a:xfrm>
              <a:off x="4714225" y="243176"/>
              <a:ext cx="251803" cy="689522"/>
            </a:xfrm>
            <a:custGeom>
              <a:avLst/>
              <a:gdLst/>
              <a:ahLst/>
              <a:cxnLst/>
              <a:rect l="l" t="t" r="r" b="b"/>
              <a:pathLst>
                <a:path w="7800" h="21359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1359"/>
                  </a:lnTo>
                  <a:lnTo>
                    <a:pt x="267" y="21359"/>
                  </a:lnTo>
                  <a:lnTo>
                    <a:pt x="267" y="7733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7"/>
            <p:cNvSpPr/>
            <p:nvPr/>
          </p:nvSpPr>
          <p:spPr>
            <a:xfrm>
              <a:off x="4948113" y="190942"/>
              <a:ext cx="75864" cy="75154"/>
            </a:xfrm>
            <a:custGeom>
              <a:avLst/>
              <a:gdLst/>
              <a:ahLst/>
              <a:cxnLst/>
              <a:rect l="l" t="t" r="r" b="b"/>
              <a:pathLst>
                <a:path w="2350" h="2328" extrusionOk="0">
                  <a:moveTo>
                    <a:pt x="1175" y="267"/>
                  </a:moveTo>
                  <a:cubicBezTo>
                    <a:pt x="1663" y="267"/>
                    <a:pt x="2061" y="665"/>
                    <a:pt x="2061" y="1175"/>
                  </a:cubicBezTo>
                  <a:cubicBezTo>
                    <a:pt x="2061" y="1662"/>
                    <a:pt x="1663" y="2061"/>
                    <a:pt x="1175" y="2061"/>
                  </a:cubicBezTo>
                  <a:cubicBezTo>
                    <a:pt x="666" y="2061"/>
                    <a:pt x="267" y="1662"/>
                    <a:pt x="267" y="1175"/>
                  </a:cubicBezTo>
                  <a:cubicBezTo>
                    <a:pt x="267" y="665"/>
                    <a:pt x="666" y="267"/>
                    <a:pt x="1175" y="267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10"/>
                    <a:pt x="1" y="1175"/>
                  </a:cubicBezTo>
                  <a:cubicBezTo>
                    <a:pt x="1" y="1818"/>
                    <a:pt x="533" y="2327"/>
                    <a:pt x="1175" y="2327"/>
                  </a:cubicBezTo>
                  <a:cubicBezTo>
                    <a:pt x="1818" y="2327"/>
                    <a:pt x="2349" y="1818"/>
                    <a:pt x="2349" y="1175"/>
                  </a:cubicBezTo>
                  <a:cubicBezTo>
                    <a:pt x="2349" y="510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7"/>
            <p:cNvSpPr/>
            <p:nvPr/>
          </p:nvSpPr>
          <p:spPr>
            <a:xfrm>
              <a:off x="4680619" y="926957"/>
              <a:ext cx="75832" cy="75864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75" y="289"/>
                  </a:moveTo>
                  <a:cubicBezTo>
                    <a:pt x="1662" y="289"/>
                    <a:pt x="2061" y="687"/>
                    <a:pt x="2061" y="1175"/>
                  </a:cubicBezTo>
                  <a:cubicBezTo>
                    <a:pt x="2061" y="1662"/>
                    <a:pt x="1662" y="2061"/>
                    <a:pt x="1175" y="2061"/>
                  </a:cubicBezTo>
                  <a:cubicBezTo>
                    <a:pt x="687" y="2061"/>
                    <a:pt x="288" y="1662"/>
                    <a:pt x="288" y="1175"/>
                  </a:cubicBezTo>
                  <a:cubicBezTo>
                    <a:pt x="288" y="687"/>
                    <a:pt x="687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0" y="532"/>
                    <a:pt x="0" y="1175"/>
                  </a:cubicBezTo>
                  <a:cubicBezTo>
                    <a:pt x="0" y="1817"/>
                    <a:pt x="532" y="2349"/>
                    <a:pt x="1175" y="2349"/>
                  </a:cubicBezTo>
                  <a:cubicBezTo>
                    <a:pt x="1817" y="2349"/>
                    <a:pt x="2349" y="1817"/>
                    <a:pt x="2349" y="1175"/>
                  </a:cubicBezTo>
                  <a:cubicBezTo>
                    <a:pt x="2349" y="532"/>
                    <a:pt x="1817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7"/>
            <p:cNvSpPr/>
            <p:nvPr/>
          </p:nvSpPr>
          <p:spPr>
            <a:xfrm>
              <a:off x="4521110" y="221708"/>
              <a:ext cx="252514" cy="803996"/>
            </a:xfrm>
            <a:custGeom>
              <a:avLst/>
              <a:gdLst/>
              <a:ahLst/>
              <a:cxnLst/>
              <a:rect l="l" t="t" r="r" b="b"/>
              <a:pathLst>
                <a:path w="7822" h="24905" extrusionOk="0">
                  <a:moveTo>
                    <a:pt x="7622" y="0"/>
                  </a:moveTo>
                  <a:lnTo>
                    <a:pt x="1" y="7600"/>
                  </a:lnTo>
                  <a:lnTo>
                    <a:pt x="1" y="24904"/>
                  </a:lnTo>
                  <a:lnTo>
                    <a:pt x="289" y="24904"/>
                  </a:lnTo>
                  <a:lnTo>
                    <a:pt x="289" y="7733"/>
                  </a:lnTo>
                  <a:lnTo>
                    <a:pt x="7822" y="200"/>
                  </a:lnTo>
                  <a:lnTo>
                    <a:pt x="76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7"/>
            <p:cNvSpPr/>
            <p:nvPr/>
          </p:nvSpPr>
          <p:spPr>
            <a:xfrm>
              <a:off x="4754998" y="169507"/>
              <a:ext cx="75864" cy="75121"/>
            </a:xfrm>
            <a:custGeom>
              <a:avLst/>
              <a:gdLst/>
              <a:ahLst/>
              <a:cxnLst/>
              <a:rect l="l" t="t" r="r" b="b"/>
              <a:pathLst>
                <a:path w="2350" h="2327" extrusionOk="0">
                  <a:moveTo>
                    <a:pt x="1175" y="266"/>
                  </a:moveTo>
                  <a:cubicBezTo>
                    <a:pt x="1662" y="266"/>
                    <a:pt x="2083" y="665"/>
                    <a:pt x="2083" y="1174"/>
                  </a:cubicBezTo>
                  <a:cubicBezTo>
                    <a:pt x="2083" y="1662"/>
                    <a:pt x="1662" y="2061"/>
                    <a:pt x="1175" y="2061"/>
                  </a:cubicBezTo>
                  <a:cubicBezTo>
                    <a:pt x="687" y="2061"/>
                    <a:pt x="289" y="1662"/>
                    <a:pt x="289" y="1174"/>
                  </a:cubicBezTo>
                  <a:cubicBezTo>
                    <a:pt x="289" y="665"/>
                    <a:pt x="687" y="266"/>
                    <a:pt x="1175" y="266"/>
                  </a:cubicBezTo>
                  <a:close/>
                  <a:moveTo>
                    <a:pt x="1175" y="0"/>
                  </a:moveTo>
                  <a:cubicBezTo>
                    <a:pt x="532" y="0"/>
                    <a:pt x="1" y="510"/>
                    <a:pt x="1" y="1174"/>
                  </a:cubicBezTo>
                  <a:cubicBezTo>
                    <a:pt x="1" y="1817"/>
                    <a:pt x="532" y="2326"/>
                    <a:pt x="1175" y="2326"/>
                  </a:cubicBezTo>
                  <a:cubicBezTo>
                    <a:pt x="1817" y="2326"/>
                    <a:pt x="2349" y="1817"/>
                    <a:pt x="2349" y="1174"/>
                  </a:cubicBezTo>
                  <a:cubicBezTo>
                    <a:pt x="2349" y="510"/>
                    <a:pt x="1817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7"/>
            <p:cNvSpPr/>
            <p:nvPr/>
          </p:nvSpPr>
          <p:spPr>
            <a:xfrm>
              <a:off x="4488214" y="1019932"/>
              <a:ext cx="75121" cy="75864"/>
            </a:xfrm>
            <a:custGeom>
              <a:avLst/>
              <a:gdLst/>
              <a:ahLst/>
              <a:cxnLst/>
              <a:rect l="l" t="t" r="r" b="b"/>
              <a:pathLst>
                <a:path w="2327" h="2350" extrusionOk="0">
                  <a:moveTo>
                    <a:pt x="1152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61"/>
                    <a:pt x="1152" y="2061"/>
                  </a:cubicBezTo>
                  <a:cubicBezTo>
                    <a:pt x="665" y="2061"/>
                    <a:pt x="266" y="1663"/>
                    <a:pt x="266" y="1175"/>
                  </a:cubicBezTo>
                  <a:cubicBezTo>
                    <a:pt x="266" y="688"/>
                    <a:pt x="665" y="289"/>
                    <a:pt x="1152" y="289"/>
                  </a:cubicBezTo>
                  <a:close/>
                  <a:moveTo>
                    <a:pt x="1152" y="1"/>
                  </a:moveTo>
                  <a:cubicBezTo>
                    <a:pt x="510" y="1"/>
                    <a:pt x="0" y="533"/>
                    <a:pt x="0" y="1175"/>
                  </a:cubicBezTo>
                  <a:cubicBezTo>
                    <a:pt x="0" y="1818"/>
                    <a:pt x="510" y="2349"/>
                    <a:pt x="1152" y="2349"/>
                  </a:cubicBezTo>
                  <a:cubicBezTo>
                    <a:pt x="1817" y="2349"/>
                    <a:pt x="2327" y="1818"/>
                    <a:pt x="2327" y="1175"/>
                  </a:cubicBezTo>
                  <a:cubicBezTo>
                    <a:pt x="2327" y="533"/>
                    <a:pt x="1817" y="1"/>
                    <a:pt x="115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7"/>
            <p:cNvSpPr/>
            <p:nvPr/>
          </p:nvSpPr>
          <p:spPr>
            <a:xfrm>
              <a:off x="4343006" y="208117"/>
              <a:ext cx="251804" cy="906977"/>
            </a:xfrm>
            <a:custGeom>
              <a:avLst/>
              <a:gdLst/>
              <a:ahLst/>
              <a:cxnLst/>
              <a:rect l="l" t="t" r="r" b="b"/>
              <a:pathLst>
                <a:path w="7800" h="28095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8095"/>
                  </a:lnTo>
                  <a:lnTo>
                    <a:pt x="289" y="28095"/>
                  </a:lnTo>
                  <a:lnTo>
                    <a:pt x="289" y="7711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7"/>
            <p:cNvSpPr/>
            <p:nvPr/>
          </p:nvSpPr>
          <p:spPr>
            <a:xfrm>
              <a:off x="4576894" y="155173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84"/>
                    <a:pt x="1175" y="2084"/>
                  </a:cubicBezTo>
                  <a:cubicBezTo>
                    <a:pt x="688" y="2084"/>
                    <a:pt x="267" y="1663"/>
                    <a:pt x="267" y="1175"/>
                  </a:cubicBezTo>
                  <a:cubicBezTo>
                    <a:pt x="267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1" y="533"/>
                    <a:pt x="1" y="1175"/>
                  </a:cubicBezTo>
                  <a:cubicBezTo>
                    <a:pt x="1" y="1818"/>
                    <a:pt x="532" y="2349"/>
                    <a:pt x="1175" y="2349"/>
                  </a:cubicBezTo>
                  <a:cubicBezTo>
                    <a:pt x="1818" y="2349"/>
                    <a:pt x="2349" y="1818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7"/>
            <p:cNvSpPr/>
            <p:nvPr/>
          </p:nvSpPr>
          <p:spPr>
            <a:xfrm>
              <a:off x="4312241" y="1107192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85" y="289"/>
                    <a:pt x="2084" y="688"/>
                    <a:pt x="2084" y="1175"/>
                  </a:cubicBezTo>
                  <a:cubicBezTo>
                    <a:pt x="2084" y="1685"/>
                    <a:pt x="1685" y="2084"/>
                    <a:pt x="1175" y="2084"/>
                  </a:cubicBezTo>
                  <a:cubicBezTo>
                    <a:pt x="688" y="2084"/>
                    <a:pt x="289" y="1685"/>
                    <a:pt x="289" y="1175"/>
                  </a:cubicBezTo>
                  <a:cubicBezTo>
                    <a:pt x="289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40"/>
                    <a:pt x="533" y="2349"/>
                    <a:pt x="1175" y="2349"/>
                  </a:cubicBezTo>
                  <a:cubicBezTo>
                    <a:pt x="1818" y="2349"/>
                    <a:pt x="2349" y="1840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" name="Google Shape;1092;p17"/>
          <p:cNvGrpSpPr/>
          <p:nvPr/>
        </p:nvGrpSpPr>
        <p:grpSpPr>
          <a:xfrm>
            <a:off x="8650336" y="205599"/>
            <a:ext cx="878375" cy="275404"/>
            <a:chOff x="8363724" y="112839"/>
            <a:chExt cx="878375" cy="275404"/>
          </a:xfrm>
        </p:grpSpPr>
        <p:grpSp>
          <p:nvGrpSpPr>
            <p:cNvPr id="1093" name="Google Shape;1093;p17"/>
            <p:cNvGrpSpPr/>
            <p:nvPr/>
          </p:nvGrpSpPr>
          <p:grpSpPr>
            <a:xfrm>
              <a:off x="8363724" y="112839"/>
              <a:ext cx="878375" cy="275404"/>
              <a:chOff x="6611124" y="570039"/>
              <a:chExt cx="878375" cy="275404"/>
            </a:xfrm>
          </p:grpSpPr>
          <p:sp>
            <p:nvSpPr>
              <p:cNvPr id="1094" name="Google Shape;1094;p17"/>
              <p:cNvSpPr/>
              <p:nvPr/>
            </p:nvSpPr>
            <p:spPr>
              <a:xfrm>
                <a:off x="6675495" y="570039"/>
                <a:ext cx="814003" cy="195309"/>
              </a:xfrm>
              <a:custGeom>
                <a:avLst/>
                <a:gdLst/>
                <a:ahLst/>
                <a:cxnLst/>
                <a:rect l="l" t="t" r="r" b="b"/>
                <a:pathLst>
                  <a:path w="25215" h="6050" extrusionOk="0">
                    <a:moveTo>
                      <a:pt x="5916" y="1"/>
                    </a:moveTo>
                    <a:lnTo>
                      <a:pt x="0" y="5894"/>
                    </a:lnTo>
                    <a:cubicBezTo>
                      <a:pt x="89" y="5938"/>
                      <a:pt x="178" y="5983"/>
                      <a:pt x="244" y="6049"/>
                    </a:cubicBezTo>
                    <a:lnTo>
                      <a:pt x="6027" y="266"/>
                    </a:lnTo>
                    <a:lnTo>
                      <a:pt x="25214" y="266"/>
                    </a:lnTo>
                    <a:lnTo>
                      <a:pt x="25214" y="1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17"/>
              <p:cNvSpPr/>
              <p:nvPr/>
            </p:nvSpPr>
            <p:spPr>
              <a:xfrm>
                <a:off x="6611124" y="755310"/>
                <a:ext cx="89423" cy="90133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2792" extrusionOk="0">
                    <a:moveTo>
                      <a:pt x="1374" y="0"/>
                    </a:moveTo>
                    <a:cubicBezTo>
                      <a:pt x="621" y="0"/>
                      <a:pt x="0" y="620"/>
                      <a:pt x="0" y="1396"/>
                    </a:cubicBezTo>
                    <a:cubicBezTo>
                      <a:pt x="0" y="2171"/>
                      <a:pt x="621" y="2792"/>
                      <a:pt x="1374" y="2792"/>
                    </a:cubicBezTo>
                    <a:cubicBezTo>
                      <a:pt x="2149" y="2792"/>
                      <a:pt x="2770" y="2171"/>
                      <a:pt x="2770" y="1396"/>
                    </a:cubicBezTo>
                    <a:cubicBezTo>
                      <a:pt x="2770" y="953"/>
                      <a:pt x="2570" y="576"/>
                      <a:pt x="2238" y="310"/>
                    </a:cubicBezTo>
                    <a:lnTo>
                      <a:pt x="2083" y="487"/>
                    </a:lnTo>
                    <a:lnTo>
                      <a:pt x="1884" y="288"/>
                    </a:lnTo>
                    <a:lnTo>
                      <a:pt x="1994" y="155"/>
                    </a:lnTo>
                    <a:cubicBezTo>
                      <a:pt x="1817" y="66"/>
                      <a:pt x="1596" y="0"/>
                      <a:pt x="13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96" name="Google Shape;1096;p17"/>
            <p:cNvSpPr/>
            <p:nvPr/>
          </p:nvSpPr>
          <p:spPr>
            <a:xfrm>
              <a:off x="8424512" y="303114"/>
              <a:ext cx="11493" cy="10750"/>
            </a:xfrm>
            <a:custGeom>
              <a:avLst/>
              <a:gdLst/>
              <a:ahLst/>
              <a:cxnLst/>
              <a:rect l="l" t="t" r="r" b="b"/>
              <a:pathLst>
                <a:path w="356" h="333" extrusionOk="0">
                  <a:moveTo>
                    <a:pt x="111" y="0"/>
                  </a:moveTo>
                  <a:lnTo>
                    <a:pt x="1" y="133"/>
                  </a:lnTo>
                  <a:lnTo>
                    <a:pt x="200" y="332"/>
                  </a:lnTo>
                  <a:lnTo>
                    <a:pt x="355" y="155"/>
                  </a:lnTo>
                  <a:cubicBezTo>
                    <a:pt x="289" y="89"/>
                    <a:pt x="200" y="44"/>
                    <a:pt x="11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" name="Google Shape;1097;p17"/>
          <p:cNvGrpSpPr/>
          <p:nvPr/>
        </p:nvGrpSpPr>
        <p:grpSpPr>
          <a:xfrm flipH="1">
            <a:off x="8260227" y="2452440"/>
            <a:ext cx="1591472" cy="841159"/>
            <a:chOff x="661553" y="1919040"/>
            <a:chExt cx="1591472" cy="841159"/>
          </a:xfrm>
        </p:grpSpPr>
        <p:sp>
          <p:nvSpPr>
            <p:cNvPr id="1098" name="Google Shape;1098;p17"/>
            <p:cNvSpPr/>
            <p:nvPr/>
          </p:nvSpPr>
          <p:spPr>
            <a:xfrm>
              <a:off x="661553" y="2267371"/>
              <a:ext cx="1400512" cy="411311"/>
            </a:xfrm>
            <a:custGeom>
              <a:avLst/>
              <a:gdLst/>
              <a:ahLst/>
              <a:cxnLst/>
              <a:rect l="l" t="t" r="r" b="b"/>
              <a:pathLst>
                <a:path w="43383" h="12741" extrusionOk="0">
                  <a:moveTo>
                    <a:pt x="24283" y="0"/>
                  </a:moveTo>
                  <a:lnTo>
                    <a:pt x="19387" y="4897"/>
                  </a:lnTo>
                  <a:lnTo>
                    <a:pt x="2304" y="4897"/>
                  </a:lnTo>
                  <a:lnTo>
                    <a:pt x="0" y="2593"/>
                  </a:lnTo>
                  <a:lnTo>
                    <a:pt x="0" y="2991"/>
                  </a:lnTo>
                  <a:lnTo>
                    <a:pt x="2193" y="5185"/>
                  </a:lnTo>
                  <a:lnTo>
                    <a:pt x="19498" y="5185"/>
                  </a:lnTo>
                  <a:lnTo>
                    <a:pt x="24416" y="266"/>
                  </a:lnTo>
                  <a:lnTo>
                    <a:pt x="30731" y="266"/>
                  </a:lnTo>
                  <a:lnTo>
                    <a:pt x="43183" y="12740"/>
                  </a:lnTo>
                  <a:cubicBezTo>
                    <a:pt x="43249" y="12674"/>
                    <a:pt x="43316" y="12607"/>
                    <a:pt x="43382" y="12541"/>
                  </a:cubicBezTo>
                  <a:lnTo>
                    <a:pt x="3084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7"/>
            <p:cNvSpPr/>
            <p:nvPr/>
          </p:nvSpPr>
          <p:spPr>
            <a:xfrm>
              <a:off x="661553" y="2117869"/>
              <a:ext cx="1493485" cy="209610"/>
            </a:xfrm>
            <a:custGeom>
              <a:avLst/>
              <a:gdLst/>
              <a:ahLst/>
              <a:cxnLst/>
              <a:rect l="l" t="t" r="r" b="b"/>
              <a:pathLst>
                <a:path w="46263" h="6493" extrusionOk="0">
                  <a:moveTo>
                    <a:pt x="21802" y="1"/>
                  </a:moveTo>
                  <a:lnTo>
                    <a:pt x="15598" y="6204"/>
                  </a:lnTo>
                  <a:lnTo>
                    <a:pt x="4343" y="6204"/>
                  </a:lnTo>
                  <a:lnTo>
                    <a:pt x="0" y="1862"/>
                  </a:lnTo>
                  <a:lnTo>
                    <a:pt x="0" y="2261"/>
                  </a:lnTo>
                  <a:lnTo>
                    <a:pt x="4232" y="6492"/>
                  </a:lnTo>
                  <a:lnTo>
                    <a:pt x="15709" y="6492"/>
                  </a:lnTo>
                  <a:lnTo>
                    <a:pt x="21935" y="267"/>
                  </a:lnTo>
                  <a:lnTo>
                    <a:pt x="46262" y="267"/>
                  </a:lnTo>
                  <a:cubicBezTo>
                    <a:pt x="46262" y="222"/>
                    <a:pt x="46262" y="178"/>
                    <a:pt x="46262" y="134"/>
                  </a:cubicBezTo>
                  <a:cubicBezTo>
                    <a:pt x="46262" y="89"/>
                    <a:pt x="46262" y="45"/>
                    <a:pt x="4626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7"/>
            <p:cNvSpPr/>
            <p:nvPr/>
          </p:nvSpPr>
          <p:spPr>
            <a:xfrm>
              <a:off x="2043446" y="2661479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66"/>
                  </a:moveTo>
                  <a:cubicBezTo>
                    <a:pt x="2216" y="266"/>
                    <a:pt x="2792" y="842"/>
                    <a:pt x="2792" y="1529"/>
                  </a:cubicBezTo>
                  <a:cubicBezTo>
                    <a:pt x="2792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2"/>
                    <a:pt x="842" y="266"/>
                    <a:pt x="1529" y="266"/>
                  </a:cubicBezTo>
                  <a:close/>
                  <a:moveTo>
                    <a:pt x="1529" y="0"/>
                  </a:moveTo>
                  <a:cubicBezTo>
                    <a:pt x="1174" y="0"/>
                    <a:pt x="842" y="133"/>
                    <a:pt x="576" y="333"/>
                  </a:cubicBezTo>
                  <a:lnTo>
                    <a:pt x="731" y="488"/>
                  </a:lnTo>
                  <a:lnTo>
                    <a:pt x="532" y="687"/>
                  </a:lnTo>
                  <a:lnTo>
                    <a:pt x="377" y="532"/>
                  </a:lnTo>
                  <a:cubicBezTo>
                    <a:pt x="155" y="798"/>
                    <a:pt x="0" y="1153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7"/>
            <p:cNvSpPr/>
            <p:nvPr/>
          </p:nvSpPr>
          <p:spPr>
            <a:xfrm>
              <a:off x="2155015" y="2072802"/>
              <a:ext cx="98010" cy="98752"/>
            </a:xfrm>
            <a:custGeom>
              <a:avLst/>
              <a:gdLst/>
              <a:ahLst/>
              <a:cxnLst/>
              <a:rect l="l" t="t" r="r" b="b"/>
              <a:pathLst>
                <a:path w="3036" h="3059" extrusionOk="0">
                  <a:moveTo>
                    <a:pt x="1507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3"/>
                    <a:pt x="1507" y="2793"/>
                  </a:cubicBezTo>
                  <a:cubicBezTo>
                    <a:pt x="820" y="2793"/>
                    <a:pt x="266" y="2216"/>
                    <a:pt x="266" y="1530"/>
                  </a:cubicBezTo>
                  <a:cubicBezTo>
                    <a:pt x="266" y="843"/>
                    <a:pt x="820" y="289"/>
                    <a:pt x="1507" y="289"/>
                  </a:cubicBezTo>
                  <a:close/>
                  <a:moveTo>
                    <a:pt x="1507" y="1"/>
                  </a:moveTo>
                  <a:cubicBezTo>
                    <a:pt x="732" y="1"/>
                    <a:pt x="67" y="621"/>
                    <a:pt x="0" y="1397"/>
                  </a:cubicBezTo>
                  <a:lnTo>
                    <a:pt x="133" y="1397"/>
                  </a:lnTo>
                  <a:lnTo>
                    <a:pt x="133" y="1663"/>
                  </a:lnTo>
                  <a:lnTo>
                    <a:pt x="0" y="1663"/>
                  </a:lnTo>
                  <a:cubicBezTo>
                    <a:pt x="67" y="2460"/>
                    <a:pt x="732" y="3058"/>
                    <a:pt x="1507" y="3058"/>
                  </a:cubicBezTo>
                  <a:cubicBezTo>
                    <a:pt x="2349" y="3058"/>
                    <a:pt x="3036" y="2372"/>
                    <a:pt x="3036" y="1530"/>
                  </a:cubicBezTo>
                  <a:cubicBezTo>
                    <a:pt x="3036" y="688"/>
                    <a:pt x="2349" y="1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7"/>
            <p:cNvSpPr/>
            <p:nvPr/>
          </p:nvSpPr>
          <p:spPr>
            <a:xfrm>
              <a:off x="2155015" y="2117869"/>
              <a:ext cx="4326" cy="8619"/>
            </a:xfrm>
            <a:custGeom>
              <a:avLst/>
              <a:gdLst/>
              <a:ahLst/>
              <a:cxnLst/>
              <a:rect l="l" t="t" r="r" b="b"/>
              <a:pathLst>
                <a:path w="134" h="267" extrusionOk="0">
                  <a:moveTo>
                    <a:pt x="0" y="1"/>
                  </a:moveTo>
                  <a:cubicBezTo>
                    <a:pt x="0" y="45"/>
                    <a:pt x="0" y="89"/>
                    <a:pt x="0" y="134"/>
                  </a:cubicBezTo>
                  <a:cubicBezTo>
                    <a:pt x="0" y="178"/>
                    <a:pt x="0" y="222"/>
                    <a:pt x="0" y="267"/>
                  </a:cubicBezTo>
                  <a:lnTo>
                    <a:pt x="133" y="26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7"/>
            <p:cNvSpPr/>
            <p:nvPr/>
          </p:nvSpPr>
          <p:spPr>
            <a:xfrm>
              <a:off x="1779502" y="1951936"/>
              <a:ext cx="3616" cy="8619"/>
            </a:xfrm>
            <a:custGeom>
              <a:avLst/>
              <a:gdLst/>
              <a:ahLst/>
              <a:cxnLst/>
              <a:rect l="l" t="t" r="r" b="b"/>
              <a:pathLst>
                <a:path w="112" h="267" extrusionOk="0">
                  <a:moveTo>
                    <a:pt x="89" y="0"/>
                  </a:moveTo>
                  <a:cubicBezTo>
                    <a:pt x="67" y="89"/>
                    <a:pt x="23" y="178"/>
                    <a:pt x="0" y="266"/>
                  </a:cubicBezTo>
                  <a:lnTo>
                    <a:pt x="111" y="26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7"/>
            <p:cNvSpPr/>
            <p:nvPr/>
          </p:nvSpPr>
          <p:spPr>
            <a:xfrm>
              <a:off x="951936" y="1951936"/>
              <a:ext cx="821138" cy="187432"/>
            </a:xfrm>
            <a:custGeom>
              <a:avLst/>
              <a:gdLst/>
              <a:ahLst/>
              <a:cxnLst/>
              <a:rect l="l" t="t" r="r" b="b"/>
              <a:pathLst>
                <a:path w="25436" h="5806" extrusionOk="0">
                  <a:moveTo>
                    <a:pt x="10436" y="0"/>
                  </a:moveTo>
                  <a:lnTo>
                    <a:pt x="4919" y="5539"/>
                  </a:lnTo>
                  <a:lnTo>
                    <a:pt x="0" y="5539"/>
                  </a:lnTo>
                  <a:lnTo>
                    <a:pt x="0" y="5805"/>
                  </a:lnTo>
                  <a:lnTo>
                    <a:pt x="5030" y="5805"/>
                  </a:lnTo>
                  <a:lnTo>
                    <a:pt x="10569" y="266"/>
                  </a:lnTo>
                  <a:lnTo>
                    <a:pt x="25369" y="266"/>
                  </a:lnTo>
                  <a:cubicBezTo>
                    <a:pt x="25369" y="178"/>
                    <a:pt x="25392" y="89"/>
                    <a:pt x="25436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7"/>
            <p:cNvSpPr/>
            <p:nvPr/>
          </p:nvSpPr>
          <p:spPr>
            <a:xfrm>
              <a:off x="851795" y="2077096"/>
              <a:ext cx="98752" cy="98752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3" y="2792"/>
                    <a:pt x="266" y="2216"/>
                    <a:pt x="266" y="1530"/>
                  </a:cubicBezTo>
                  <a:cubicBezTo>
                    <a:pt x="266" y="843"/>
                    <a:pt x="843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1" y="688"/>
                    <a:pt x="1" y="1530"/>
                  </a:cubicBezTo>
                  <a:cubicBezTo>
                    <a:pt x="1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7"/>
            <p:cNvSpPr/>
            <p:nvPr/>
          </p:nvSpPr>
          <p:spPr>
            <a:xfrm>
              <a:off x="1770205" y="1919040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0"/>
                  </a:moveTo>
                  <a:cubicBezTo>
                    <a:pt x="864" y="0"/>
                    <a:pt x="288" y="421"/>
                    <a:pt x="89" y="1019"/>
                  </a:cubicBezTo>
                  <a:lnTo>
                    <a:pt x="377" y="1019"/>
                  </a:lnTo>
                  <a:cubicBezTo>
                    <a:pt x="576" y="576"/>
                    <a:pt x="1020" y="288"/>
                    <a:pt x="1529" y="288"/>
                  </a:cubicBez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66" y="2216"/>
                    <a:pt x="266" y="1529"/>
                  </a:cubicBezTo>
                  <a:cubicBezTo>
                    <a:pt x="266" y="1440"/>
                    <a:pt x="288" y="1374"/>
                    <a:pt x="288" y="1285"/>
                  </a:cubicBezTo>
                  <a:lnTo>
                    <a:pt x="22" y="1285"/>
                  </a:lnTo>
                  <a:cubicBezTo>
                    <a:pt x="0" y="1374"/>
                    <a:pt x="0" y="1440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7"/>
            <p:cNvSpPr/>
            <p:nvPr/>
          </p:nvSpPr>
          <p:spPr>
            <a:xfrm>
              <a:off x="1770915" y="1951936"/>
              <a:ext cx="11460" cy="8619"/>
            </a:xfrm>
            <a:custGeom>
              <a:avLst/>
              <a:gdLst/>
              <a:ahLst/>
              <a:cxnLst/>
              <a:rect l="l" t="t" r="r" b="b"/>
              <a:pathLst>
                <a:path w="355" h="267" extrusionOk="0">
                  <a:moveTo>
                    <a:pt x="67" y="0"/>
                  </a:moveTo>
                  <a:cubicBezTo>
                    <a:pt x="23" y="89"/>
                    <a:pt x="0" y="178"/>
                    <a:pt x="0" y="266"/>
                  </a:cubicBezTo>
                  <a:lnTo>
                    <a:pt x="266" y="266"/>
                  </a:lnTo>
                  <a:cubicBezTo>
                    <a:pt x="289" y="178"/>
                    <a:pt x="333" y="89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" name="Google Shape;1108;p17"/>
          <p:cNvGrpSpPr/>
          <p:nvPr/>
        </p:nvGrpSpPr>
        <p:grpSpPr>
          <a:xfrm flipH="1">
            <a:off x="2565008" y="4667972"/>
            <a:ext cx="182798" cy="598473"/>
            <a:chOff x="3638102" y="4583399"/>
            <a:chExt cx="182798" cy="598473"/>
          </a:xfrm>
        </p:grpSpPr>
        <p:sp>
          <p:nvSpPr>
            <p:cNvPr id="1109" name="Google Shape;1109;p17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7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" name="Google Shape;1111;p17"/>
          <p:cNvGrpSpPr/>
          <p:nvPr/>
        </p:nvGrpSpPr>
        <p:grpSpPr>
          <a:xfrm flipH="1">
            <a:off x="-44137" y="3148606"/>
            <a:ext cx="399902" cy="651901"/>
            <a:chOff x="8772496" y="3715501"/>
            <a:chExt cx="399902" cy="651901"/>
          </a:xfrm>
        </p:grpSpPr>
        <p:sp>
          <p:nvSpPr>
            <p:cNvPr id="1112" name="Google Shape;1112;p17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7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" name="Google Shape;1114;p17"/>
          <p:cNvGrpSpPr/>
          <p:nvPr/>
        </p:nvGrpSpPr>
        <p:grpSpPr>
          <a:xfrm rot="-5400000" flipH="1">
            <a:off x="8961521" y="867164"/>
            <a:ext cx="184279" cy="603321"/>
            <a:chOff x="3638102" y="4583399"/>
            <a:chExt cx="182798" cy="598473"/>
          </a:xfrm>
        </p:grpSpPr>
        <p:sp>
          <p:nvSpPr>
            <p:cNvPr id="1115" name="Google Shape;1115;p17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7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" name="Google Shape;1117;p17"/>
          <p:cNvGrpSpPr/>
          <p:nvPr/>
        </p:nvGrpSpPr>
        <p:grpSpPr>
          <a:xfrm flipH="1">
            <a:off x="-171410" y="4218249"/>
            <a:ext cx="1178127" cy="1094369"/>
            <a:chOff x="7825118" y="4065849"/>
            <a:chExt cx="1178127" cy="1094369"/>
          </a:xfrm>
        </p:grpSpPr>
        <p:sp>
          <p:nvSpPr>
            <p:cNvPr id="1118" name="Google Shape;1118;p17"/>
            <p:cNvSpPr/>
            <p:nvPr/>
          </p:nvSpPr>
          <p:spPr>
            <a:xfrm>
              <a:off x="7911327" y="4137684"/>
              <a:ext cx="1091918" cy="1022534"/>
            </a:xfrm>
            <a:custGeom>
              <a:avLst/>
              <a:gdLst/>
              <a:ahLst/>
              <a:cxnLst/>
              <a:rect l="l" t="t" r="r" b="b"/>
              <a:pathLst>
                <a:path w="30310" h="28384" extrusionOk="0">
                  <a:moveTo>
                    <a:pt x="0" y="1"/>
                  </a:moveTo>
                  <a:lnTo>
                    <a:pt x="0" y="776"/>
                  </a:lnTo>
                  <a:lnTo>
                    <a:pt x="11012" y="776"/>
                  </a:lnTo>
                  <a:lnTo>
                    <a:pt x="29512" y="19299"/>
                  </a:lnTo>
                  <a:lnTo>
                    <a:pt x="29512" y="28383"/>
                  </a:lnTo>
                  <a:lnTo>
                    <a:pt x="30310" y="28383"/>
                  </a:lnTo>
                  <a:lnTo>
                    <a:pt x="30310" y="18967"/>
                  </a:lnTo>
                  <a:lnTo>
                    <a:pt x="113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7"/>
            <p:cNvSpPr/>
            <p:nvPr/>
          </p:nvSpPr>
          <p:spPr>
            <a:xfrm>
              <a:off x="7825118" y="4065849"/>
              <a:ext cx="172416" cy="171659"/>
            </a:xfrm>
            <a:custGeom>
              <a:avLst/>
              <a:gdLst/>
              <a:ahLst/>
              <a:cxnLst/>
              <a:rect l="l" t="t" r="r" b="b"/>
              <a:pathLst>
                <a:path w="4786" h="4765" extrusionOk="0">
                  <a:moveTo>
                    <a:pt x="2393" y="1"/>
                  </a:moveTo>
                  <a:cubicBezTo>
                    <a:pt x="1086" y="1"/>
                    <a:pt x="0" y="1064"/>
                    <a:pt x="0" y="2372"/>
                  </a:cubicBezTo>
                  <a:cubicBezTo>
                    <a:pt x="0" y="3701"/>
                    <a:pt x="1086" y="4764"/>
                    <a:pt x="2393" y="4764"/>
                  </a:cubicBezTo>
                  <a:cubicBezTo>
                    <a:pt x="3722" y="4764"/>
                    <a:pt x="4786" y="3701"/>
                    <a:pt x="4786" y="2372"/>
                  </a:cubicBezTo>
                  <a:cubicBezTo>
                    <a:pt x="4786" y="1064"/>
                    <a:pt x="3722" y="1"/>
                    <a:pt x="2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" name="Google Shape;1120;p17"/>
          <p:cNvGrpSpPr/>
          <p:nvPr/>
        </p:nvGrpSpPr>
        <p:grpSpPr>
          <a:xfrm flipH="1">
            <a:off x="717317" y="4712345"/>
            <a:ext cx="882614" cy="184274"/>
            <a:chOff x="7460504" y="4636145"/>
            <a:chExt cx="882614" cy="184274"/>
          </a:xfrm>
        </p:grpSpPr>
        <p:sp>
          <p:nvSpPr>
            <p:cNvPr id="1121" name="Google Shape;1121;p17"/>
            <p:cNvSpPr/>
            <p:nvPr/>
          </p:nvSpPr>
          <p:spPr>
            <a:xfrm>
              <a:off x="8158777" y="4636145"/>
              <a:ext cx="184341" cy="184274"/>
            </a:xfrm>
            <a:custGeom>
              <a:avLst/>
              <a:gdLst/>
              <a:ahLst/>
              <a:cxnLst/>
              <a:rect l="l" t="t" r="r" b="b"/>
              <a:pathLst>
                <a:path w="2749" h="2748" extrusionOk="0">
                  <a:moveTo>
                    <a:pt x="1374" y="0"/>
                  </a:moveTo>
                  <a:cubicBezTo>
                    <a:pt x="621" y="0"/>
                    <a:pt x="1" y="621"/>
                    <a:pt x="1" y="1374"/>
                  </a:cubicBezTo>
                  <a:cubicBezTo>
                    <a:pt x="1" y="2127"/>
                    <a:pt x="621" y="2748"/>
                    <a:pt x="1374" y="2748"/>
                  </a:cubicBezTo>
                  <a:cubicBezTo>
                    <a:pt x="2128" y="2748"/>
                    <a:pt x="2748" y="2127"/>
                    <a:pt x="2748" y="1374"/>
                  </a:cubicBezTo>
                  <a:cubicBezTo>
                    <a:pt x="2748" y="621"/>
                    <a:pt x="2128" y="0"/>
                    <a:pt x="1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7"/>
            <p:cNvSpPr/>
            <p:nvPr/>
          </p:nvSpPr>
          <p:spPr>
            <a:xfrm>
              <a:off x="7820068" y="4636145"/>
              <a:ext cx="182799" cy="184274"/>
            </a:xfrm>
            <a:custGeom>
              <a:avLst/>
              <a:gdLst/>
              <a:ahLst/>
              <a:cxnLst/>
              <a:rect l="l" t="t" r="r" b="b"/>
              <a:pathLst>
                <a:path w="2726" h="2748" extrusionOk="0">
                  <a:moveTo>
                    <a:pt x="1352" y="0"/>
                  </a:moveTo>
                  <a:cubicBezTo>
                    <a:pt x="598" y="0"/>
                    <a:pt x="0" y="621"/>
                    <a:pt x="0" y="1374"/>
                  </a:cubicBezTo>
                  <a:cubicBezTo>
                    <a:pt x="0" y="2127"/>
                    <a:pt x="598" y="2748"/>
                    <a:pt x="1352" y="2748"/>
                  </a:cubicBezTo>
                  <a:cubicBezTo>
                    <a:pt x="2105" y="2748"/>
                    <a:pt x="2725" y="2127"/>
                    <a:pt x="2725" y="1374"/>
                  </a:cubicBezTo>
                  <a:cubicBezTo>
                    <a:pt x="2725" y="621"/>
                    <a:pt x="2105" y="0"/>
                    <a:pt x="13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7"/>
            <p:cNvSpPr/>
            <p:nvPr/>
          </p:nvSpPr>
          <p:spPr>
            <a:xfrm>
              <a:off x="7460504" y="4636145"/>
              <a:ext cx="184274" cy="184274"/>
            </a:xfrm>
            <a:custGeom>
              <a:avLst/>
              <a:gdLst/>
              <a:ahLst/>
              <a:cxnLst/>
              <a:rect l="l" t="t" r="r" b="b"/>
              <a:pathLst>
                <a:path w="2748" h="2748" extrusionOk="0">
                  <a:moveTo>
                    <a:pt x="1374" y="0"/>
                  </a:moveTo>
                  <a:cubicBezTo>
                    <a:pt x="621" y="0"/>
                    <a:pt x="0" y="621"/>
                    <a:pt x="0" y="1374"/>
                  </a:cubicBezTo>
                  <a:cubicBezTo>
                    <a:pt x="0" y="2127"/>
                    <a:pt x="621" y="2748"/>
                    <a:pt x="1374" y="2748"/>
                  </a:cubicBezTo>
                  <a:cubicBezTo>
                    <a:pt x="2127" y="2748"/>
                    <a:pt x="2748" y="2127"/>
                    <a:pt x="2748" y="1374"/>
                  </a:cubicBezTo>
                  <a:cubicBezTo>
                    <a:pt x="2748" y="621"/>
                    <a:pt x="2127" y="0"/>
                    <a:pt x="1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" name="Google Shape;1124;p17"/>
          <p:cNvGrpSpPr/>
          <p:nvPr/>
        </p:nvGrpSpPr>
        <p:grpSpPr>
          <a:xfrm rot="-5400000" flipH="1">
            <a:off x="-431333" y="-70699"/>
            <a:ext cx="1468333" cy="494947"/>
            <a:chOff x="-21957" y="3648039"/>
            <a:chExt cx="1468333" cy="494947"/>
          </a:xfrm>
        </p:grpSpPr>
        <p:sp>
          <p:nvSpPr>
            <p:cNvPr id="1125" name="Google Shape;1125;p17"/>
            <p:cNvSpPr/>
            <p:nvPr/>
          </p:nvSpPr>
          <p:spPr>
            <a:xfrm>
              <a:off x="1113676" y="3810286"/>
              <a:ext cx="332700" cy="332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17"/>
            <p:cNvSpPr/>
            <p:nvPr/>
          </p:nvSpPr>
          <p:spPr>
            <a:xfrm>
              <a:off x="-21957" y="3648039"/>
              <a:ext cx="1150161" cy="332607"/>
            </a:xfrm>
            <a:custGeom>
              <a:avLst/>
              <a:gdLst/>
              <a:ahLst/>
              <a:cxnLst/>
              <a:rect l="l" t="t" r="r" b="b"/>
              <a:pathLst>
                <a:path w="35628" h="10303" extrusionOk="0">
                  <a:moveTo>
                    <a:pt x="0" y="0"/>
                  </a:moveTo>
                  <a:lnTo>
                    <a:pt x="0" y="1108"/>
                  </a:lnTo>
                  <a:lnTo>
                    <a:pt x="9062" y="10192"/>
                  </a:lnTo>
                  <a:lnTo>
                    <a:pt x="9173" y="10303"/>
                  </a:lnTo>
                  <a:lnTo>
                    <a:pt x="35583" y="10303"/>
                  </a:lnTo>
                  <a:cubicBezTo>
                    <a:pt x="35583" y="10259"/>
                    <a:pt x="35583" y="10214"/>
                    <a:pt x="35583" y="10170"/>
                  </a:cubicBezTo>
                  <a:cubicBezTo>
                    <a:pt x="35583" y="9949"/>
                    <a:pt x="35605" y="9727"/>
                    <a:pt x="35627" y="9505"/>
                  </a:cubicBezTo>
                  <a:lnTo>
                    <a:pt x="9505" y="95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17"/>
            <p:cNvSpPr/>
            <p:nvPr/>
          </p:nvSpPr>
          <p:spPr>
            <a:xfrm>
              <a:off x="1198819" y="3895801"/>
              <a:ext cx="162413" cy="161671"/>
            </a:xfrm>
            <a:custGeom>
              <a:avLst/>
              <a:gdLst/>
              <a:ahLst/>
              <a:cxnLst/>
              <a:rect l="l" t="t" r="r" b="b"/>
              <a:pathLst>
                <a:path w="5031" h="5008" extrusionOk="0">
                  <a:moveTo>
                    <a:pt x="2505" y="0"/>
                  </a:moveTo>
                  <a:cubicBezTo>
                    <a:pt x="1131" y="0"/>
                    <a:pt x="1" y="1108"/>
                    <a:pt x="1" y="2504"/>
                  </a:cubicBezTo>
                  <a:cubicBezTo>
                    <a:pt x="1" y="3878"/>
                    <a:pt x="1131" y="5008"/>
                    <a:pt x="2505" y="5008"/>
                  </a:cubicBezTo>
                  <a:cubicBezTo>
                    <a:pt x="3900" y="5008"/>
                    <a:pt x="5030" y="3878"/>
                    <a:pt x="5030" y="2504"/>
                  </a:cubicBezTo>
                  <a:cubicBezTo>
                    <a:pt x="5030" y="1108"/>
                    <a:pt x="3900" y="0"/>
                    <a:pt x="25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" name="Google Shape;1128;p17"/>
          <p:cNvGrpSpPr/>
          <p:nvPr/>
        </p:nvGrpSpPr>
        <p:grpSpPr>
          <a:xfrm rot="10800000" flipH="1">
            <a:off x="6718708" y="-168557"/>
            <a:ext cx="182798" cy="598473"/>
            <a:chOff x="3638102" y="4583399"/>
            <a:chExt cx="182798" cy="598473"/>
          </a:xfrm>
        </p:grpSpPr>
        <p:sp>
          <p:nvSpPr>
            <p:cNvPr id="1129" name="Google Shape;1129;p17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7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1131;p17"/>
          <p:cNvGrpSpPr/>
          <p:nvPr/>
        </p:nvGrpSpPr>
        <p:grpSpPr>
          <a:xfrm flipH="1">
            <a:off x="6385095" y="3899036"/>
            <a:ext cx="3434729" cy="1094377"/>
            <a:chOff x="1035175" y="739350"/>
            <a:chExt cx="2659900" cy="847500"/>
          </a:xfrm>
        </p:grpSpPr>
        <p:sp>
          <p:nvSpPr>
            <p:cNvPr id="1132" name="Google Shape;1132;p17"/>
            <p:cNvSpPr/>
            <p:nvPr/>
          </p:nvSpPr>
          <p:spPr>
            <a:xfrm>
              <a:off x="1092800" y="1117100"/>
              <a:ext cx="2529150" cy="430400"/>
            </a:xfrm>
            <a:custGeom>
              <a:avLst/>
              <a:gdLst/>
              <a:ahLst/>
              <a:cxnLst/>
              <a:rect l="l" t="t" r="r" b="b"/>
              <a:pathLst>
                <a:path w="101166" h="17216" extrusionOk="0">
                  <a:moveTo>
                    <a:pt x="55613" y="1"/>
                  </a:moveTo>
                  <a:lnTo>
                    <a:pt x="49054" y="6559"/>
                  </a:lnTo>
                  <a:lnTo>
                    <a:pt x="5960" y="6559"/>
                  </a:lnTo>
                  <a:lnTo>
                    <a:pt x="0" y="12497"/>
                  </a:lnTo>
                  <a:lnTo>
                    <a:pt x="200" y="12696"/>
                  </a:lnTo>
                  <a:lnTo>
                    <a:pt x="6071" y="6825"/>
                  </a:lnTo>
                  <a:lnTo>
                    <a:pt x="49165" y="6825"/>
                  </a:lnTo>
                  <a:lnTo>
                    <a:pt x="55723" y="289"/>
                  </a:lnTo>
                  <a:lnTo>
                    <a:pt x="63589" y="289"/>
                  </a:lnTo>
                  <a:lnTo>
                    <a:pt x="80516" y="17216"/>
                  </a:lnTo>
                  <a:lnTo>
                    <a:pt x="101166" y="17216"/>
                  </a:lnTo>
                  <a:lnTo>
                    <a:pt x="101166" y="16928"/>
                  </a:lnTo>
                  <a:lnTo>
                    <a:pt x="80627" y="16928"/>
                  </a:lnTo>
                  <a:lnTo>
                    <a:pt x="63700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17"/>
            <p:cNvSpPr/>
            <p:nvPr/>
          </p:nvSpPr>
          <p:spPr>
            <a:xfrm>
              <a:off x="1035175" y="1417725"/>
              <a:ext cx="83675" cy="76600"/>
            </a:xfrm>
            <a:custGeom>
              <a:avLst/>
              <a:gdLst/>
              <a:ahLst/>
              <a:cxnLst/>
              <a:rect l="l" t="t" r="r" b="b"/>
              <a:pathLst>
                <a:path w="3347" h="3064" extrusionOk="0">
                  <a:moveTo>
                    <a:pt x="1663" y="283"/>
                  </a:moveTo>
                  <a:cubicBezTo>
                    <a:pt x="1984" y="283"/>
                    <a:pt x="2305" y="405"/>
                    <a:pt x="2549" y="649"/>
                  </a:cubicBezTo>
                  <a:cubicBezTo>
                    <a:pt x="3036" y="1136"/>
                    <a:pt x="3036" y="1934"/>
                    <a:pt x="2549" y="2421"/>
                  </a:cubicBezTo>
                  <a:cubicBezTo>
                    <a:pt x="2305" y="2665"/>
                    <a:pt x="1984" y="2787"/>
                    <a:pt x="1663" y="2787"/>
                  </a:cubicBezTo>
                  <a:cubicBezTo>
                    <a:pt x="1341" y="2787"/>
                    <a:pt x="1020" y="2665"/>
                    <a:pt x="776" y="2421"/>
                  </a:cubicBezTo>
                  <a:cubicBezTo>
                    <a:pt x="289" y="1934"/>
                    <a:pt x="289" y="1136"/>
                    <a:pt x="776" y="649"/>
                  </a:cubicBezTo>
                  <a:cubicBezTo>
                    <a:pt x="1020" y="405"/>
                    <a:pt x="1341" y="283"/>
                    <a:pt x="1663" y="283"/>
                  </a:cubicBezTo>
                  <a:close/>
                  <a:moveTo>
                    <a:pt x="1674" y="1"/>
                  </a:moveTo>
                  <a:cubicBezTo>
                    <a:pt x="1286" y="1"/>
                    <a:pt x="898" y="150"/>
                    <a:pt x="599" y="450"/>
                  </a:cubicBezTo>
                  <a:cubicBezTo>
                    <a:pt x="1" y="1048"/>
                    <a:pt x="1" y="2023"/>
                    <a:pt x="599" y="2621"/>
                  </a:cubicBezTo>
                  <a:cubicBezTo>
                    <a:pt x="887" y="2909"/>
                    <a:pt x="1286" y="3064"/>
                    <a:pt x="1663" y="3064"/>
                  </a:cubicBezTo>
                  <a:cubicBezTo>
                    <a:pt x="2061" y="3064"/>
                    <a:pt x="2460" y="2909"/>
                    <a:pt x="2748" y="2621"/>
                  </a:cubicBezTo>
                  <a:cubicBezTo>
                    <a:pt x="3347" y="2023"/>
                    <a:pt x="3347" y="1048"/>
                    <a:pt x="2748" y="450"/>
                  </a:cubicBezTo>
                  <a:cubicBezTo>
                    <a:pt x="2449" y="150"/>
                    <a:pt x="2061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17"/>
            <p:cNvSpPr/>
            <p:nvPr/>
          </p:nvSpPr>
          <p:spPr>
            <a:xfrm>
              <a:off x="3611400" y="1510225"/>
              <a:ext cx="83675" cy="76625"/>
            </a:xfrm>
            <a:custGeom>
              <a:avLst/>
              <a:gdLst/>
              <a:ahLst/>
              <a:cxnLst/>
              <a:rect l="l" t="t" r="r" b="b"/>
              <a:pathLst>
                <a:path w="3347" h="3065" extrusionOk="0">
                  <a:moveTo>
                    <a:pt x="1663" y="283"/>
                  </a:moveTo>
                  <a:cubicBezTo>
                    <a:pt x="1984" y="283"/>
                    <a:pt x="2305" y="405"/>
                    <a:pt x="2549" y="649"/>
                  </a:cubicBezTo>
                  <a:cubicBezTo>
                    <a:pt x="3036" y="1136"/>
                    <a:pt x="3036" y="1934"/>
                    <a:pt x="2549" y="2422"/>
                  </a:cubicBezTo>
                  <a:cubicBezTo>
                    <a:pt x="2305" y="2665"/>
                    <a:pt x="1984" y="2787"/>
                    <a:pt x="1663" y="2787"/>
                  </a:cubicBezTo>
                  <a:cubicBezTo>
                    <a:pt x="1341" y="2787"/>
                    <a:pt x="1020" y="2665"/>
                    <a:pt x="776" y="2422"/>
                  </a:cubicBezTo>
                  <a:cubicBezTo>
                    <a:pt x="311" y="1934"/>
                    <a:pt x="311" y="1136"/>
                    <a:pt x="776" y="649"/>
                  </a:cubicBezTo>
                  <a:cubicBezTo>
                    <a:pt x="1020" y="405"/>
                    <a:pt x="1341" y="283"/>
                    <a:pt x="1663" y="283"/>
                  </a:cubicBezTo>
                  <a:close/>
                  <a:moveTo>
                    <a:pt x="1674" y="1"/>
                  </a:moveTo>
                  <a:cubicBezTo>
                    <a:pt x="1286" y="1"/>
                    <a:pt x="898" y="151"/>
                    <a:pt x="599" y="450"/>
                  </a:cubicBezTo>
                  <a:cubicBezTo>
                    <a:pt x="1" y="1048"/>
                    <a:pt x="1" y="2023"/>
                    <a:pt x="599" y="2599"/>
                  </a:cubicBezTo>
                  <a:cubicBezTo>
                    <a:pt x="887" y="2909"/>
                    <a:pt x="1286" y="3064"/>
                    <a:pt x="1663" y="3064"/>
                  </a:cubicBezTo>
                  <a:cubicBezTo>
                    <a:pt x="2062" y="3064"/>
                    <a:pt x="2460" y="2909"/>
                    <a:pt x="2748" y="2599"/>
                  </a:cubicBezTo>
                  <a:cubicBezTo>
                    <a:pt x="3347" y="2023"/>
                    <a:pt x="3347" y="1048"/>
                    <a:pt x="2748" y="450"/>
                  </a:cubicBezTo>
                  <a:cubicBezTo>
                    <a:pt x="2449" y="151"/>
                    <a:pt x="2062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17"/>
            <p:cNvSpPr/>
            <p:nvPr/>
          </p:nvSpPr>
          <p:spPr>
            <a:xfrm>
              <a:off x="1509875" y="739350"/>
              <a:ext cx="638125" cy="396600"/>
            </a:xfrm>
            <a:custGeom>
              <a:avLst/>
              <a:gdLst/>
              <a:ahLst/>
              <a:cxnLst/>
              <a:rect l="l" t="t" r="r" b="b"/>
              <a:pathLst>
                <a:path w="25525" h="15864" extrusionOk="0">
                  <a:moveTo>
                    <a:pt x="1" y="0"/>
                  </a:moveTo>
                  <a:lnTo>
                    <a:pt x="1" y="5650"/>
                  </a:lnTo>
                  <a:lnTo>
                    <a:pt x="10237" y="15864"/>
                  </a:lnTo>
                  <a:lnTo>
                    <a:pt x="25525" y="15864"/>
                  </a:lnTo>
                  <a:lnTo>
                    <a:pt x="25525" y="15576"/>
                  </a:lnTo>
                  <a:lnTo>
                    <a:pt x="10348" y="15576"/>
                  </a:lnTo>
                  <a:lnTo>
                    <a:pt x="289" y="5539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17"/>
            <p:cNvSpPr/>
            <p:nvPr/>
          </p:nvSpPr>
          <p:spPr>
            <a:xfrm>
              <a:off x="2140225" y="1087600"/>
              <a:ext cx="83675" cy="76050"/>
            </a:xfrm>
            <a:custGeom>
              <a:avLst/>
              <a:gdLst/>
              <a:ahLst/>
              <a:cxnLst/>
              <a:rect l="l" t="t" r="r" b="b"/>
              <a:pathLst>
                <a:path w="3347" h="3042" extrusionOk="0">
                  <a:moveTo>
                    <a:pt x="1663" y="272"/>
                  </a:moveTo>
                  <a:cubicBezTo>
                    <a:pt x="1995" y="272"/>
                    <a:pt x="2305" y="405"/>
                    <a:pt x="2549" y="649"/>
                  </a:cubicBezTo>
                  <a:cubicBezTo>
                    <a:pt x="3036" y="1136"/>
                    <a:pt x="3036" y="1912"/>
                    <a:pt x="2549" y="2399"/>
                  </a:cubicBezTo>
                  <a:cubicBezTo>
                    <a:pt x="2305" y="2643"/>
                    <a:pt x="1984" y="2765"/>
                    <a:pt x="1663" y="2765"/>
                  </a:cubicBezTo>
                  <a:cubicBezTo>
                    <a:pt x="1341" y="2765"/>
                    <a:pt x="1020" y="2643"/>
                    <a:pt x="776" y="2399"/>
                  </a:cubicBezTo>
                  <a:cubicBezTo>
                    <a:pt x="289" y="1912"/>
                    <a:pt x="289" y="1136"/>
                    <a:pt x="776" y="649"/>
                  </a:cubicBezTo>
                  <a:cubicBezTo>
                    <a:pt x="1020" y="405"/>
                    <a:pt x="1352" y="272"/>
                    <a:pt x="1663" y="272"/>
                  </a:cubicBezTo>
                  <a:close/>
                  <a:moveTo>
                    <a:pt x="1674" y="1"/>
                  </a:moveTo>
                  <a:cubicBezTo>
                    <a:pt x="1286" y="1"/>
                    <a:pt x="898" y="150"/>
                    <a:pt x="599" y="449"/>
                  </a:cubicBezTo>
                  <a:cubicBezTo>
                    <a:pt x="1" y="1048"/>
                    <a:pt x="1" y="2000"/>
                    <a:pt x="599" y="2599"/>
                  </a:cubicBezTo>
                  <a:cubicBezTo>
                    <a:pt x="887" y="2909"/>
                    <a:pt x="1286" y="3042"/>
                    <a:pt x="1663" y="3042"/>
                  </a:cubicBezTo>
                  <a:cubicBezTo>
                    <a:pt x="2061" y="3042"/>
                    <a:pt x="2460" y="2909"/>
                    <a:pt x="2748" y="2599"/>
                  </a:cubicBezTo>
                  <a:cubicBezTo>
                    <a:pt x="3346" y="2000"/>
                    <a:pt x="3346" y="1048"/>
                    <a:pt x="2748" y="449"/>
                  </a:cubicBezTo>
                  <a:cubicBezTo>
                    <a:pt x="2449" y="150"/>
                    <a:pt x="2061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6"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39" name="Google Shape;1139;p18"/>
          <p:cNvSpPr txBox="1">
            <a:spLocks noGrp="1"/>
          </p:cNvSpPr>
          <p:nvPr>
            <p:ph type="subTitle" idx="1"/>
          </p:nvPr>
        </p:nvSpPr>
        <p:spPr>
          <a:xfrm>
            <a:off x="807072" y="1897803"/>
            <a:ext cx="2322600" cy="7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0" name="Google Shape;1140;p18"/>
          <p:cNvSpPr txBox="1">
            <a:spLocks noGrp="1"/>
          </p:cNvSpPr>
          <p:nvPr>
            <p:ph type="title" idx="2"/>
          </p:nvPr>
        </p:nvSpPr>
        <p:spPr>
          <a:xfrm>
            <a:off x="807053" y="1513803"/>
            <a:ext cx="23226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41" name="Google Shape;1141;p18"/>
          <p:cNvSpPr txBox="1">
            <a:spLocks noGrp="1"/>
          </p:cNvSpPr>
          <p:nvPr>
            <p:ph type="subTitle" idx="3"/>
          </p:nvPr>
        </p:nvSpPr>
        <p:spPr>
          <a:xfrm>
            <a:off x="6014347" y="1897803"/>
            <a:ext cx="2322600" cy="7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2" name="Google Shape;1142;p18"/>
          <p:cNvSpPr txBox="1">
            <a:spLocks noGrp="1"/>
          </p:cNvSpPr>
          <p:nvPr>
            <p:ph type="title" idx="4"/>
          </p:nvPr>
        </p:nvSpPr>
        <p:spPr>
          <a:xfrm>
            <a:off x="6014328" y="1513803"/>
            <a:ext cx="23226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43" name="Google Shape;1143;p18"/>
          <p:cNvSpPr txBox="1">
            <a:spLocks noGrp="1"/>
          </p:cNvSpPr>
          <p:nvPr>
            <p:ph type="subTitle" idx="5"/>
          </p:nvPr>
        </p:nvSpPr>
        <p:spPr>
          <a:xfrm>
            <a:off x="807072" y="3470471"/>
            <a:ext cx="2322600" cy="7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4" name="Google Shape;1144;p18"/>
          <p:cNvSpPr txBox="1">
            <a:spLocks noGrp="1"/>
          </p:cNvSpPr>
          <p:nvPr>
            <p:ph type="title" idx="6"/>
          </p:nvPr>
        </p:nvSpPr>
        <p:spPr>
          <a:xfrm>
            <a:off x="807053" y="3086471"/>
            <a:ext cx="23226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45" name="Google Shape;1145;p18"/>
          <p:cNvSpPr txBox="1">
            <a:spLocks noGrp="1"/>
          </p:cNvSpPr>
          <p:nvPr>
            <p:ph type="subTitle" idx="7"/>
          </p:nvPr>
        </p:nvSpPr>
        <p:spPr>
          <a:xfrm>
            <a:off x="6014347" y="3470471"/>
            <a:ext cx="2322600" cy="7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6" name="Google Shape;1146;p18"/>
          <p:cNvSpPr txBox="1">
            <a:spLocks noGrp="1"/>
          </p:cNvSpPr>
          <p:nvPr>
            <p:ph type="title" idx="8"/>
          </p:nvPr>
        </p:nvSpPr>
        <p:spPr>
          <a:xfrm>
            <a:off x="6014328" y="3086471"/>
            <a:ext cx="23226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47" name="Google Shape;1147;p18"/>
          <p:cNvGrpSpPr/>
          <p:nvPr/>
        </p:nvGrpSpPr>
        <p:grpSpPr>
          <a:xfrm rot="-5400000" flipH="1">
            <a:off x="-265328" y="2388107"/>
            <a:ext cx="819137" cy="1183093"/>
            <a:chOff x="4312241" y="155173"/>
            <a:chExt cx="711736" cy="1027883"/>
          </a:xfrm>
        </p:grpSpPr>
        <p:sp>
          <p:nvSpPr>
            <p:cNvPr id="1148" name="Google Shape;1148;p18"/>
            <p:cNvSpPr/>
            <p:nvPr/>
          </p:nvSpPr>
          <p:spPr>
            <a:xfrm>
              <a:off x="4714225" y="243176"/>
              <a:ext cx="251803" cy="689522"/>
            </a:xfrm>
            <a:custGeom>
              <a:avLst/>
              <a:gdLst/>
              <a:ahLst/>
              <a:cxnLst/>
              <a:rect l="l" t="t" r="r" b="b"/>
              <a:pathLst>
                <a:path w="7800" h="21359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1359"/>
                  </a:lnTo>
                  <a:lnTo>
                    <a:pt x="267" y="21359"/>
                  </a:lnTo>
                  <a:lnTo>
                    <a:pt x="267" y="7733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18"/>
            <p:cNvSpPr/>
            <p:nvPr/>
          </p:nvSpPr>
          <p:spPr>
            <a:xfrm>
              <a:off x="4948113" y="190942"/>
              <a:ext cx="75864" cy="75154"/>
            </a:xfrm>
            <a:custGeom>
              <a:avLst/>
              <a:gdLst/>
              <a:ahLst/>
              <a:cxnLst/>
              <a:rect l="l" t="t" r="r" b="b"/>
              <a:pathLst>
                <a:path w="2350" h="2328" extrusionOk="0">
                  <a:moveTo>
                    <a:pt x="1175" y="267"/>
                  </a:moveTo>
                  <a:cubicBezTo>
                    <a:pt x="1663" y="267"/>
                    <a:pt x="2061" y="665"/>
                    <a:pt x="2061" y="1175"/>
                  </a:cubicBezTo>
                  <a:cubicBezTo>
                    <a:pt x="2061" y="1662"/>
                    <a:pt x="1663" y="2061"/>
                    <a:pt x="1175" y="2061"/>
                  </a:cubicBezTo>
                  <a:cubicBezTo>
                    <a:pt x="666" y="2061"/>
                    <a:pt x="267" y="1662"/>
                    <a:pt x="267" y="1175"/>
                  </a:cubicBezTo>
                  <a:cubicBezTo>
                    <a:pt x="267" y="665"/>
                    <a:pt x="666" y="267"/>
                    <a:pt x="1175" y="267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10"/>
                    <a:pt x="1" y="1175"/>
                  </a:cubicBezTo>
                  <a:cubicBezTo>
                    <a:pt x="1" y="1818"/>
                    <a:pt x="533" y="2327"/>
                    <a:pt x="1175" y="2327"/>
                  </a:cubicBezTo>
                  <a:cubicBezTo>
                    <a:pt x="1818" y="2327"/>
                    <a:pt x="2349" y="1818"/>
                    <a:pt x="2349" y="1175"/>
                  </a:cubicBezTo>
                  <a:cubicBezTo>
                    <a:pt x="2349" y="510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18"/>
            <p:cNvSpPr/>
            <p:nvPr/>
          </p:nvSpPr>
          <p:spPr>
            <a:xfrm>
              <a:off x="4680619" y="926957"/>
              <a:ext cx="75832" cy="75864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75" y="289"/>
                  </a:moveTo>
                  <a:cubicBezTo>
                    <a:pt x="1662" y="289"/>
                    <a:pt x="2061" y="687"/>
                    <a:pt x="2061" y="1175"/>
                  </a:cubicBezTo>
                  <a:cubicBezTo>
                    <a:pt x="2061" y="1662"/>
                    <a:pt x="1662" y="2061"/>
                    <a:pt x="1175" y="2061"/>
                  </a:cubicBezTo>
                  <a:cubicBezTo>
                    <a:pt x="687" y="2061"/>
                    <a:pt x="288" y="1662"/>
                    <a:pt x="288" y="1175"/>
                  </a:cubicBezTo>
                  <a:cubicBezTo>
                    <a:pt x="288" y="687"/>
                    <a:pt x="687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0" y="532"/>
                    <a:pt x="0" y="1175"/>
                  </a:cubicBezTo>
                  <a:cubicBezTo>
                    <a:pt x="0" y="1817"/>
                    <a:pt x="532" y="2349"/>
                    <a:pt x="1175" y="2349"/>
                  </a:cubicBezTo>
                  <a:cubicBezTo>
                    <a:pt x="1817" y="2349"/>
                    <a:pt x="2349" y="1817"/>
                    <a:pt x="2349" y="1175"/>
                  </a:cubicBezTo>
                  <a:cubicBezTo>
                    <a:pt x="2349" y="532"/>
                    <a:pt x="1817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18"/>
            <p:cNvSpPr/>
            <p:nvPr/>
          </p:nvSpPr>
          <p:spPr>
            <a:xfrm>
              <a:off x="4521110" y="221708"/>
              <a:ext cx="252514" cy="803996"/>
            </a:xfrm>
            <a:custGeom>
              <a:avLst/>
              <a:gdLst/>
              <a:ahLst/>
              <a:cxnLst/>
              <a:rect l="l" t="t" r="r" b="b"/>
              <a:pathLst>
                <a:path w="7822" h="24905" extrusionOk="0">
                  <a:moveTo>
                    <a:pt x="7622" y="0"/>
                  </a:moveTo>
                  <a:lnTo>
                    <a:pt x="1" y="7600"/>
                  </a:lnTo>
                  <a:lnTo>
                    <a:pt x="1" y="24904"/>
                  </a:lnTo>
                  <a:lnTo>
                    <a:pt x="289" y="24904"/>
                  </a:lnTo>
                  <a:lnTo>
                    <a:pt x="289" y="7733"/>
                  </a:lnTo>
                  <a:lnTo>
                    <a:pt x="7822" y="200"/>
                  </a:lnTo>
                  <a:lnTo>
                    <a:pt x="76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18"/>
            <p:cNvSpPr/>
            <p:nvPr/>
          </p:nvSpPr>
          <p:spPr>
            <a:xfrm>
              <a:off x="4754998" y="169507"/>
              <a:ext cx="75864" cy="75121"/>
            </a:xfrm>
            <a:custGeom>
              <a:avLst/>
              <a:gdLst/>
              <a:ahLst/>
              <a:cxnLst/>
              <a:rect l="l" t="t" r="r" b="b"/>
              <a:pathLst>
                <a:path w="2350" h="2327" extrusionOk="0">
                  <a:moveTo>
                    <a:pt x="1175" y="266"/>
                  </a:moveTo>
                  <a:cubicBezTo>
                    <a:pt x="1662" y="266"/>
                    <a:pt x="2083" y="665"/>
                    <a:pt x="2083" y="1174"/>
                  </a:cubicBezTo>
                  <a:cubicBezTo>
                    <a:pt x="2083" y="1662"/>
                    <a:pt x="1662" y="2061"/>
                    <a:pt x="1175" y="2061"/>
                  </a:cubicBezTo>
                  <a:cubicBezTo>
                    <a:pt x="687" y="2061"/>
                    <a:pt x="289" y="1662"/>
                    <a:pt x="289" y="1174"/>
                  </a:cubicBezTo>
                  <a:cubicBezTo>
                    <a:pt x="289" y="665"/>
                    <a:pt x="687" y="266"/>
                    <a:pt x="1175" y="266"/>
                  </a:cubicBezTo>
                  <a:close/>
                  <a:moveTo>
                    <a:pt x="1175" y="0"/>
                  </a:moveTo>
                  <a:cubicBezTo>
                    <a:pt x="532" y="0"/>
                    <a:pt x="1" y="510"/>
                    <a:pt x="1" y="1174"/>
                  </a:cubicBezTo>
                  <a:cubicBezTo>
                    <a:pt x="1" y="1817"/>
                    <a:pt x="532" y="2326"/>
                    <a:pt x="1175" y="2326"/>
                  </a:cubicBezTo>
                  <a:cubicBezTo>
                    <a:pt x="1817" y="2326"/>
                    <a:pt x="2349" y="1817"/>
                    <a:pt x="2349" y="1174"/>
                  </a:cubicBezTo>
                  <a:cubicBezTo>
                    <a:pt x="2349" y="510"/>
                    <a:pt x="1817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18"/>
            <p:cNvSpPr/>
            <p:nvPr/>
          </p:nvSpPr>
          <p:spPr>
            <a:xfrm>
              <a:off x="4488214" y="1019932"/>
              <a:ext cx="75121" cy="75864"/>
            </a:xfrm>
            <a:custGeom>
              <a:avLst/>
              <a:gdLst/>
              <a:ahLst/>
              <a:cxnLst/>
              <a:rect l="l" t="t" r="r" b="b"/>
              <a:pathLst>
                <a:path w="2327" h="2350" extrusionOk="0">
                  <a:moveTo>
                    <a:pt x="1152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61"/>
                    <a:pt x="1152" y="2061"/>
                  </a:cubicBezTo>
                  <a:cubicBezTo>
                    <a:pt x="665" y="2061"/>
                    <a:pt x="266" y="1663"/>
                    <a:pt x="266" y="1175"/>
                  </a:cubicBezTo>
                  <a:cubicBezTo>
                    <a:pt x="266" y="688"/>
                    <a:pt x="665" y="289"/>
                    <a:pt x="1152" y="289"/>
                  </a:cubicBezTo>
                  <a:close/>
                  <a:moveTo>
                    <a:pt x="1152" y="1"/>
                  </a:moveTo>
                  <a:cubicBezTo>
                    <a:pt x="510" y="1"/>
                    <a:pt x="0" y="533"/>
                    <a:pt x="0" y="1175"/>
                  </a:cubicBezTo>
                  <a:cubicBezTo>
                    <a:pt x="0" y="1818"/>
                    <a:pt x="510" y="2349"/>
                    <a:pt x="1152" y="2349"/>
                  </a:cubicBezTo>
                  <a:cubicBezTo>
                    <a:pt x="1817" y="2349"/>
                    <a:pt x="2327" y="1818"/>
                    <a:pt x="2327" y="1175"/>
                  </a:cubicBezTo>
                  <a:cubicBezTo>
                    <a:pt x="2327" y="533"/>
                    <a:pt x="1817" y="1"/>
                    <a:pt x="115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18"/>
            <p:cNvSpPr/>
            <p:nvPr/>
          </p:nvSpPr>
          <p:spPr>
            <a:xfrm>
              <a:off x="4343006" y="208117"/>
              <a:ext cx="251804" cy="906977"/>
            </a:xfrm>
            <a:custGeom>
              <a:avLst/>
              <a:gdLst/>
              <a:ahLst/>
              <a:cxnLst/>
              <a:rect l="l" t="t" r="r" b="b"/>
              <a:pathLst>
                <a:path w="7800" h="28095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8095"/>
                  </a:lnTo>
                  <a:lnTo>
                    <a:pt x="289" y="28095"/>
                  </a:lnTo>
                  <a:lnTo>
                    <a:pt x="289" y="7711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18"/>
            <p:cNvSpPr/>
            <p:nvPr/>
          </p:nvSpPr>
          <p:spPr>
            <a:xfrm>
              <a:off x="4576894" y="155173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84"/>
                    <a:pt x="1175" y="2084"/>
                  </a:cubicBezTo>
                  <a:cubicBezTo>
                    <a:pt x="688" y="2084"/>
                    <a:pt x="267" y="1663"/>
                    <a:pt x="267" y="1175"/>
                  </a:cubicBezTo>
                  <a:cubicBezTo>
                    <a:pt x="267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1" y="533"/>
                    <a:pt x="1" y="1175"/>
                  </a:cubicBezTo>
                  <a:cubicBezTo>
                    <a:pt x="1" y="1818"/>
                    <a:pt x="532" y="2349"/>
                    <a:pt x="1175" y="2349"/>
                  </a:cubicBezTo>
                  <a:cubicBezTo>
                    <a:pt x="1818" y="2349"/>
                    <a:pt x="2349" y="1818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18"/>
            <p:cNvSpPr/>
            <p:nvPr/>
          </p:nvSpPr>
          <p:spPr>
            <a:xfrm>
              <a:off x="4312241" y="1107192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85" y="289"/>
                    <a:pt x="2084" y="688"/>
                    <a:pt x="2084" y="1175"/>
                  </a:cubicBezTo>
                  <a:cubicBezTo>
                    <a:pt x="2084" y="1685"/>
                    <a:pt x="1685" y="2084"/>
                    <a:pt x="1175" y="2084"/>
                  </a:cubicBezTo>
                  <a:cubicBezTo>
                    <a:pt x="688" y="2084"/>
                    <a:pt x="289" y="1685"/>
                    <a:pt x="289" y="1175"/>
                  </a:cubicBezTo>
                  <a:cubicBezTo>
                    <a:pt x="289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40"/>
                    <a:pt x="533" y="2349"/>
                    <a:pt x="1175" y="2349"/>
                  </a:cubicBezTo>
                  <a:cubicBezTo>
                    <a:pt x="1818" y="2349"/>
                    <a:pt x="2349" y="1840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" name="Google Shape;1157;p18"/>
          <p:cNvGrpSpPr/>
          <p:nvPr/>
        </p:nvGrpSpPr>
        <p:grpSpPr>
          <a:xfrm flipH="1">
            <a:off x="-74673" y="112839"/>
            <a:ext cx="878375" cy="275404"/>
            <a:chOff x="8363724" y="112839"/>
            <a:chExt cx="878375" cy="275404"/>
          </a:xfrm>
        </p:grpSpPr>
        <p:grpSp>
          <p:nvGrpSpPr>
            <p:cNvPr id="1158" name="Google Shape;1158;p18"/>
            <p:cNvGrpSpPr/>
            <p:nvPr/>
          </p:nvGrpSpPr>
          <p:grpSpPr>
            <a:xfrm>
              <a:off x="8363724" y="112839"/>
              <a:ext cx="878375" cy="275404"/>
              <a:chOff x="6611124" y="570039"/>
              <a:chExt cx="878375" cy="275404"/>
            </a:xfrm>
          </p:grpSpPr>
          <p:sp>
            <p:nvSpPr>
              <p:cNvPr id="1159" name="Google Shape;1159;p18"/>
              <p:cNvSpPr/>
              <p:nvPr/>
            </p:nvSpPr>
            <p:spPr>
              <a:xfrm>
                <a:off x="6675495" y="570039"/>
                <a:ext cx="814003" cy="195309"/>
              </a:xfrm>
              <a:custGeom>
                <a:avLst/>
                <a:gdLst/>
                <a:ahLst/>
                <a:cxnLst/>
                <a:rect l="l" t="t" r="r" b="b"/>
                <a:pathLst>
                  <a:path w="25215" h="6050" extrusionOk="0">
                    <a:moveTo>
                      <a:pt x="5916" y="1"/>
                    </a:moveTo>
                    <a:lnTo>
                      <a:pt x="0" y="5894"/>
                    </a:lnTo>
                    <a:cubicBezTo>
                      <a:pt x="89" y="5938"/>
                      <a:pt x="178" y="5983"/>
                      <a:pt x="244" y="6049"/>
                    </a:cubicBezTo>
                    <a:lnTo>
                      <a:pt x="6027" y="266"/>
                    </a:lnTo>
                    <a:lnTo>
                      <a:pt x="25214" y="266"/>
                    </a:lnTo>
                    <a:lnTo>
                      <a:pt x="25214" y="1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18"/>
              <p:cNvSpPr/>
              <p:nvPr/>
            </p:nvSpPr>
            <p:spPr>
              <a:xfrm>
                <a:off x="6611124" y="755310"/>
                <a:ext cx="89423" cy="90133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2792" extrusionOk="0">
                    <a:moveTo>
                      <a:pt x="1374" y="0"/>
                    </a:moveTo>
                    <a:cubicBezTo>
                      <a:pt x="621" y="0"/>
                      <a:pt x="0" y="620"/>
                      <a:pt x="0" y="1396"/>
                    </a:cubicBezTo>
                    <a:cubicBezTo>
                      <a:pt x="0" y="2171"/>
                      <a:pt x="621" y="2792"/>
                      <a:pt x="1374" y="2792"/>
                    </a:cubicBezTo>
                    <a:cubicBezTo>
                      <a:pt x="2149" y="2792"/>
                      <a:pt x="2770" y="2171"/>
                      <a:pt x="2770" y="1396"/>
                    </a:cubicBezTo>
                    <a:cubicBezTo>
                      <a:pt x="2770" y="953"/>
                      <a:pt x="2570" y="576"/>
                      <a:pt x="2238" y="310"/>
                    </a:cubicBezTo>
                    <a:lnTo>
                      <a:pt x="2083" y="487"/>
                    </a:lnTo>
                    <a:lnTo>
                      <a:pt x="1884" y="288"/>
                    </a:lnTo>
                    <a:lnTo>
                      <a:pt x="1994" y="155"/>
                    </a:lnTo>
                    <a:cubicBezTo>
                      <a:pt x="1817" y="66"/>
                      <a:pt x="1596" y="0"/>
                      <a:pt x="13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61" name="Google Shape;1161;p18"/>
            <p:cNvSpPr/>
            <p:nvPr/>
          </p:nvSpPr>
          <p:spPr>
            <a:xfrm>
              <a:off x="8424512" y="303114"/>
              <a:ext cx="11493" cy="10750"/>
            </a:xfrm>
            <a:custGeom>
              <a:avLst/>
              <a:gdLst/>
              <a:ahLst/>
              <a:cxnLst/>
              <a:rect l="l" t="t" r="r" b="b"/>
              <a:pathLst>
                <a:path w="356" h="333" extrusionOk="0">
                  <a:moveTo>
                    <a:pt x="111" y="0"/>
                  </a:moveTo>
                  <a:lnTo>
                    <a:pt x="1" y="133"/>
                  </a:lnTo>
                  <a:lnTo>
                    <a:pt x="200" y="332"/>
                  </a:lnTo>
                  <a:lnTo>
                    <a:pt x="355" y="155"/>
                  </a:lnTo>
                  <a:cubicBezTo>
                    <a:pt x="289" y="89"/>
                    <a:pt x="200" y="44"/>
                    <a:pt x="11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" name="Google Shape;1162;p18"/>
          <p:cNvGrpSpPr/>
          <p:nvPr/>
        </p:nvGrpSpPr>
        <p:grpSpPr>
          <a:xfrm flipH="1">
            <a:off x="-1065269" y="478147"/>
            <a:ext cx="1626382" cy="472696"/>
            <a:chOff x="7615712" y="156599"/>
            <a:chExt cx="1626382" cy="472696"/>
          </a:xfrm>
        </p:grpSpPr>
        <p:sp>
          <p:nvSpPr>
            <p:cNvPr id="1163" name="Google Shape;1163;p18"/>
            <p:cNvSpPr/>
            <p:nvPr/>
          </p:nvSpPr>
          <p:spPr>
            <a:xfrm>
              <a:off x="7677781" y="212980"/>
              <a:ext cx="1564313" cy="416315"/>
            </a:xfrm>
            <a:custGeom>
              <a:avLst/>
              <a:gdLst/>
              <a:ahLst/>
              <a:cxnLst/>
              <a:rect l="l" t="t" r="r" b="b"/>
              <a:pathLst>
                <a:path w="48457" h="12896" extrusionOk="0">
                  <a:moveTo>
                    <a:pt x="576" y="0"/>
                  </a:moveTo>
                  <a:cubicBezTo>
                    <a:pt x="421" y="244"/>
                    <a:pt x="222" y="444"/>
                    <a:pt x="0" y="599"/>
                  </a:cubicBezTo>
                  <a:lnTo>
                    <a:pt x="12275" y="12895"/>
                  </a:lnTo>
                  <a:lnTo>
                    <a:pt x="43582" y="12895"/>
                  </a:lnTo>
                  <a:lnTo>
                    <a:pt x="48456" y="8021"/>
                  </a:lnTo>
                  <a:lnTo>
                    <a:pt x="48456" y="6847"/>
                  </a:lnTo>
                  <a:lnTo>
                    <a:pt x="43227" y="12053"/>
                  </a:lnTo>
                  <a:lnTo>
                    <a:pt x="12629" y="12053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8"/>
            <p:cNvSpPr/>
            <p:nvPr/>
          </p:nvSpPr>
          <p:spPr>
            <a:xfrm>
              <a:off x="7615712" y="156599"/>
              <a:ext cx="98010" cy="98720"/>
            </a:xfrm>
            <a:custGeom>
              <a:avLst/>
              <a:gdLst/>
              <a:ahLst/>
              <a:cxnLst/>
              <a:rect l="l" t="t" r="r" b="b"/>
              <a:pathLst>
                <a:path w="3036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20" y="2792"/>
                    <a:pt x="266" y="2216"/>
                    <a:pt x="266" y="1529"/>
                  </a:cubicBezTo>
                  <a:cubicBezTo>
                    <a:pt x="266" y="842"/>
                    <a:pt x="820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1861" y="3058"/>
                    <a:pt x="2193" y="2947"/>
                    <a:pt x="2437" y="2747"/>
                  </a:cubicBezTo>
                  <a:lnTo>
                    <a:pt x="2260" y="2570"/>
                  </a:lnTo>
                  <a:lnTo>
                    <a:pt x="2459" y="2371"/>
                  </a:lnTo>
                  <a:lnTo>
                    <a:pt x="2637" y="2548"/>
                  </a:lnTo>
                  <a:cubicBezTo>
                    <a:pt x="2902" y="2282"/>
                    <a:pt x="3035" y="1928"/>
                    <a:pt x="3035" y="1529"/>
                  </a:cubicBezTo>
                  <a:cubicBezTo>
                    <a:pt x="3035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" name="Google Shape;1165;p18"/>
          <p:cNvGrpSpPr/>
          <p:nvPr/>
        </p:nvGrpSpPr>
        <p:grpSpPr>
          <a:xfrm flipH="1">
            <a:off x="2811341" y="178850"/>
            <a:ext cx="878357" cy="184270"/>
            <a:chOff x="919039" y="1581426"/>
            <a:chExt cx="600134" cy="125902"/>
          </a:xfrm>
        </p:grpSpPr>
        <p:sp>
          <p:nvSpPr>
            <p:cNvPr id="1166" name="Google Shape;1166;p18"/>
            <p:cNvSpPr/>
            <p:nvPr/>
          </p:nvSpPr>
          <p:spPr>
            <a:xfrm>
              <a:off x="1393982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7" y="3900"/>
                  </a:lnTo>
                  <a:lnTo>
                    <a:pt x="3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18"/>
            <p:cNvSpPr/>
            <p:nvPr/>
          </p:nvSpPr>
          <p:spPr>
            <a:xfrm>
              <a:off x="1156511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18"/>
            <p:cNvSpPr/>
            <p:nvPr/>
          </p:nvSpPr>
          <p:spPr>
            <a:xfrm>
              <a:off x="919039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18"/>
            <p:cNvSpPr/>
            <p:nvPr/>
          </p:nvSpPr>
          <p:spPr>
            <a:xfrm>
              <a:off x="951225" y="1640084"/>
              <a:ext cx="505705" cy="8619"/>
            </a:xfrm>
            <a:custGeom>
              <a:avLst/>
              <a:gdLst/>
              <a:ahLst/>
              <a:cxnLst/>
              <a:rect l="l" t="t" r="r" b="b"/>
              <a:pathLst>
                <a:path w="15665" h="267" extrusionOk="0">
                  <a:moveTo>
                    <a:pt x="0" y="0"/>
                  </a:moveTo>
                  <a:lnTo>
                    <a:pt x="0" y="266"/>
                  </a:lnTo>
                  <a:lnTo>
                    <a:pt x="15665" y="266"/>
                  </a:lnTo>
                  <a:lnTo>
                    <a:pt x="1566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18"/>
          <p:cNvGrpSpPr/>
          <p:nvPr/>
        </p:nvGrpSpPr>
        <p:grpSpPr>
          <a:xfrm rot="5400000" flipH="1">
            <a:off x="3547259" y="4789128"/>
            <a:ext cx="1591472" cy="841159"/>
            <a:chOff x="661553" y="1919040"/>
            <a:chExt cx="1591472" cy="841159"/>
          </a:xfrm>
        </p:grpSpPr>
        <p:sp>
          <p:nvSpPr>
            <p:cNvPr id="1171" name="Google Shape;1171;p18"/>
            <p:cNvSpPr/>
            <p:nvPr/>
          </p:nvSpPr>
          <p:spPr>
            <a:xfrm>
              <a:off x="661553" y="2267371"/>
              <a:ext cx="1400512" cy="411311"/>
            </a:xfrm>
            <a:custGeom>
              <a:avLst/>
              <a:gdLst/>
              <a:ahLst/>
              <a:cxnLst/>
              <a:rect l="l" t="t" r="r" b="b"/>
              <a:pathLst>
                <a:path w="43383" h="12741" extrusionOk="0">
                  <a:moveTo>
                    <a:pt x="24283" y="0"/>
                  </a:moveTo>
                  <a:lnTo>
                    <a:pt x="19387" y="4897"/>
                  </a:lnTo>
                  <a:lnTo>
                    <a:pt x="2304" y="4897"/>
                  </a:lnTo>
                  <a:lnTo>
                    <a:pt x="0" y="2593"/>
                  </a:lnTo>
                  <a:lnTo>
                    <a:pt x="0" y="2991"/>
                  </a:lnTo>
                  <a:lnTo>
                    <a:pt x="2193" y="5185"/>
                  </a:lnTo>
                  <a:lnTo>
                    <a:pt x="19498" y="5185"/>
                  </a:lnTo>
                  <a:lnTo>
                    <a:pt x="24416" y="266"/>
                  </a:lnTo>
                  <a:lnTo>
                    <a:pt x="30731" y="266"/>
                  </a:lnTo>
                  <a:lnTo>
                    <a:pt x="43183" y="12740"/>
                  </a:lnTo>
                  <a:cubicBezTo>
                    <a:pt x="43249" y="12674"/>
                    <a:pt x="43316" y="12607"/>
                    <a:pt x="43382" y="12541"/>
                  </a:cubicBezTo>
                  <a:lnTo>
                    <a:pt x="3084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8"/>
            <p:cNvSpPr/>
            <p:nvPr/>
          </p:nvSpPr>
          <p:spPr>
            <a:xfrm>
              <a:off x="661553" y="2117869"/>
              <a:ext cx="1493485" cy="209610"/>
            </a:xfrm>
            <a:custGeom>
              <a:avLst/>
              <a:gdLst/>
              <a:ahLst/>
              <a:cxnLst/>
              <a:rect l="l" t="t" r="r" b="b"/>
              <a:pathLst>
                <a:path w="46263" h="6493" extrusionOk="0">
                  <a:moveTo>
                    <a:pt x="21802" y="1"/>
                  </a:moveTo>
                  <a:lnTo>
                    <a:pt x="15598" y="6204"/>
                  </a:lnTo>
                  <a:lnTo>
                    <a:pt x="4343" y="6204"/>
                  </a:lnTo>
                  <a:lnTo>
                    <a:pt x="0" y="1862"/>
                  </a:lnTo>
                  <a:lnTo>
                    <a:pt x="0" y="2261"/>
                  </a:lnTo>
                  <a:lnTo>
                    <a:pt x="4232" y="6492"/>
                  </a:lnTo>
                  <a:lnTo>
                    <a:pt x="15709" y="6492"/>
                  </a:lnTo>
                  <a:lnTo>
                    <a:pt x="21935" y="267"/>
                  </a:lnTo>
                  <a:lnTo>
                    <a:pt x="46262" y="267"/>
                  </a:lnTo>
                  <a:cubicBezTo>
                    <a:pt x="46262" y="222"/>
                    <a:pt x="46262" y="178"/>
                    <a:pt x="46262" y="134"/>
                  </a:cubicBezTo>
                  <a:cubicBezTo>
                    <a:pt x="46262" y="89"/>
                    <a:pt x="46262" y="45"/>
                    <a:pt x="4626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8"/>
            <p:cNvSpPr/>
            <p:nvPr/>
          </p:nvSpPr>
          <p:spPr>
            <a:xfrm>
              <a:off x="2043446" y="2661479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66"/>
                  </a:moveTo>
                  <a:cubicBezTo>
                    <a:pt x="2216" y="266"/>
                    <a:pt x="2792" y="842"/>
                    <a:pt x="2792" y="1529"/>
                  </a:cubicBezTo>
                  <a:cubicBezTo>
                    <a:pt x="2792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2"/>
                    <a:pt x="842" y="266"/>
                    <a:pt x="1529" y="266"/>
                  </a:cubicBezTo>
                  <a:close/>
                  <a:moveTo>
                    <a:pt x="1529" y="0"/>
                  </a:moveTo>
                  <a:cubicBezTo>
                    <a:pt x="1174" y="0"/>
                    <a:pt x="842" y="133"/>
                    <a:pt x="576" y="333"/>
                  </a:cubicBezTo>
                  <a:lnTo>
                    <a:pt x="731" y="488"/>
                  </a:lnTo>
                  <a:lnTo>
                    <a:pt x="532" y="687"/>
                  </a:lnTo>
                  <a:lnTo>
                    <a:pt x="377" y="532"/>
                  </a:lnTo>
                  <a:cubicBezTo>
                    <a:pt x="155" y="798"/>
                    <a:pt x="0" y="1153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8"/>
            <p:cNvSpPr/>
            <p:nvPr/>
          </p:nvSpPr>
          <p:spPr>
            <a:xfrm>
              <a:off x="2155015" y="2072802"/>
              <a:ext cx="98010" cy="98752"/>
            </a:xfrm>
            <a:custGeom>
              <a:avLst/>
              <a:gdLst/>
              <a:ahLst/>
              <a:cxnLst/>
              <a:rect l="l" t="t" r="r" b="b"/>
              <a:pathLst>
                <a:path w="3036" h="3059" extrusionOk="0">
                  <a:moveTo>
                    <a:pt x="1507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3"/>
                    <a:pt x="1507" y="2793"/>
                  </a:cubicBezTo>
                  <a:cubicBezTo>
                    <a:pt x="820" y="2793"/>
                    <a:pt x="266" y="2216"/>
                    <a:pt x="266" y="1530"/>
                  </a:cubicBezTo>
                  <a:cubicBezTo>
                    <a:pt x="266" y="843"/>
                    <a:pt x="820" y="289"/>
                    <a:pt x="1507" y="289"/>
                  </a:cubicBezTo>
                  <a:close/>
                  <a:moveTo>
                    <a:pt x="1507" y="1"/>
                  </a:moveTo>
                  <a:cubicBezTo>
                    <a:pt x="732" y="1"/>
                    <a:pt x="67" y="621"/>
                    <a:pt x="0" y="1397"/>
                  </a:cubicBezTo>
                  <a:lnTo>
                    <a:pt x="133" y="1397"/>
                  </a:lnTo>
                  <a:lnTo>
                    <a:pt x="133" y="1663"/>
                  </a:lnTo>
                  <a:lnTo>
                    <a:pt x="0" y="1663"/>
                  </a:lnTo>
                  <a:cubicBezTo>
                    <a:pt x="67" y="2460"/>
                    <a:pt x="732" y="3058"/>
                    <a:pt x="1507" y="3058"/>
                  </a:cubicBezTo>
                  <a:cubicBezTo>
                    <a:pt x="2349" y="3058"/>
                    <a:pt x="3036" y="2372"/>
                    <a:pt x="3036" y="1530"/>
                  </a:cubicBezTo>
                  <a:cubicBezTo>
                    <a:pt x="3036" y="688"/>
                    <a:pt x="2349" y="1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8"/>
            <p:cNvSpPr/>
            <p:nvPr/>
          </p:nvSpPr>
          <p:spPr>
            <a:xfrm>
              <a:off x="2155015" y="2117869"/>
              <a:ext cx="4326" cy="8619"/>
            </a:xfrm>
            <a:custGeom>
              <a:avLst/>
              <a:gdLst/>
              <a:ahLst/>
              <a:cxnLst/>
              <a:rect l="l" t="t" r="r" b="b"/>
              <a:pathLst>
                <a:path w="134" h="267" extrusionOk="0">
                  <a:moveTo>
                    <a:pt x="0" y="1"/>
                  </a:moveTo>
                  <a:cubicBezTo>
                    <a:pt x="0" y="45"/>
                    <a:pt x="0" y="89"/>
                    <a:pt x="0" y="134"/>
                  </a:cubicBezTo>
                  <a:cubicBezTo>
                    <a:pt x="0" y="178"/>
                    <a:pt x="0" y="222"/>
                    <a:pt x="0" y="267"/>
                  </a:cubicBezTo>
                  <a:lnTo>
                    <a:pt x="133" y="26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8"/>
            <p:cNvSpPr/>
            <p:nvPr/>
          </p:nvSpPr>
          <p:spPr>
            <a:xfrm>
              <a:off x="1779502" y="1951936"/>
              <a:ext cx="3616" cy="8619"/>
            </a:xfrm>
            <a:custGeom>
              <a:avLst/>
              <a:gdLst/>
              <a:ahLst/>
              <a:cxnLst/>
              <a:rect l="l" t="t" r="r" b="b"/>
              <a:pathLst>
                <a:path w="112" h="267" extrusionOk="0">
                  <a:moveTo>
                    <a:pt x="89" y="0"/>
                  </a:moveTo>
                  <a:cubicBezTo>
                    <a:pt x="67" y="89"/>
                    <a:pt x="23" y="178"/>
                    <a:pt x="0" y="266"/>
                  </a:cubicBezTo>
                  <a:lnTo>
                    <a:pt x="111" y="26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18"/>
            <p:cNvSpPr/>
            <p:nvPr/>
          </p:nvSpPr>
          <p:spPr>
            <a:xfrm>
              <a:off x="951936" y="1951936"/>
              <a:ext cx="821138" cy="187432"/>
            </a:xfrm>
            <a:custGeom>
              <a:avLst/>
              <a:gdLst/>
              <a:ahLst/>
              <a:cxnLst/>
              <a:rect l="l" t="t" r="r" b="b"/>
              <a:pathLst>
                <a:path w="25436" h="5806" extrusionOk="0">
                  <a:moveTo>
                    <a:pt x="10436" y="0"/>
                  </a:moveTo>
                  <a:lnTo>
                    <a:pt x="4919" y="5539"/>
                  </a:lnTo>
                  <a:lnTo>
                    <a:pt x="0" y="5539"/>
                  </a:lnTo>
                  <a:lnTo>
                    <a:pt x="0" y="5805"/>
                  </a:lnTo>
                  <a:lnTo>
                    <a:pt x="5030" y="5805"/>
                  </a:lnTo>
                  <a:lnTo>
                    <a:pt x="10569" y="266"/>
                  </a:lnTo>
                  <a:lnTo>
                    <a:pt x="25369" y="266"/>
                  </a:lnTo>
                  <a:cubicBezTo>
                    <a:pt x="25369" y="178"/>
                    <a:pt x="25392" y="89"/>
                    <a:pt x="25436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18"/>
            <p:cNvSpPr/>
            <p:nvPr/>
          </p:nvSpPr>
          <p:spPr>
            <a:xfrm>
              <a:off x="851795" y="2077096"/>
              <a:ext cx="98752" cy="98752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3" y="2792"/>
                    <a:pt x="266" y="2216"/>
                    <a:pt x="266" y="1530"/>
                  </a:cubicBezTo>
                  <a:cubicBezTo>
                    <a:pt x="266" y="843"/>
                    <a:pt x="843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1" y="688"/>
                    <a:pt x="1" y="1530"/>
                  </a:cubicBezTo>
                  <a:cubicBezTo>
                    <a:pt x="1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8"/>
            <p:cNvSpPr/>
            <p:nvPr/>
          </p:nvSpPr>
          <p:spPr>
            <a:xfrm>
              <a:off x="1770205" y="1919040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0"/>
                  </a:moveTo>
                  <a:cubicBezTo>
                    <a:pt x="864" y="0"/>
                    <a:pt x="288" y="421"/>
                    <a:pt x="89" y="1019"/>
                  </a:cubicBezTo>
                  <a:lnTo>
                    <a:pt x="377" y="1019"/>
                  </a:lnTo>
                  <a:cubicBezTo>
                    <a:pt x="576" y="576"/>
                    <a:pt x="1020" y="288"/>
                    <a:pt x="1529" y="288"/>
                  </a:cubicBez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66" y="2216"/>
                    <a:pt x="266" y="1529"/>
                  </a:cubicBezTo>
                  <a:cubicBezTo>
                    <a:pt x="266" y="1440"/>
                    <a:pt x="288" y="1374"/>
                    <a:pt x="288" y="1285"/>
                  </a:cubicBezTo>
                  <a:lnTo>
                    <a:pt x="22" y="1285"/>
                  </a:lnTo>
                  <a:cubicBezTo>
                    <a:pt x="0" y="1374"/>
                    <a:pt x="0" y="1440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8"/>
            <p:cNvSpPr/>
            <p:nvPr/>
          </p:nvSpPr>
          <p:spPr>
            <a:xfrm>
              <a:off x="1770915" y="1951936"/>
              <a:ext cx="11460" cy="8619"/>
            </a:xfrm>
            <a:custGeom>
              <a:avLst/>
              <a:gdLst/>
              <a:ahLst/>
              <a:cxnLst/>
              <a:rect l="l" t="t" r="r" b="b"/>
              <a:pathLst>
                <a:path w="355" h="267" extrusionOk="0">
                  <a:moveTo>
                    <a:pt x="67" y="0"/>
                  </a:moveTo>
                  <a:cubicBezTo>
                    <a:pt x="23" y="89"/>
                    <a:pt x="0" y="178"/>
                    <a:pt x="0" y="266"/>
                  </a:cubicBezTo>
                  <a:lnTo>
                    <a:pt x="266" y="266"/>
                  </a:lnTo>
                  <a:cubicBezTo>
                    <a:pt x="289" y="178"/>
                    <a:pt x="333" y="89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" name="Google Shape;1181;p18"/>
          <p:cNvGrpSpPr/>
          <p:nvPr/>
        </p:nvGrpSpPr>
        <p:grpSpPr>
          <a:xfrm rot="-5400000" flipH="1">
            <a:off x="8720355" y="67009"/>
            <a:ext cx="399902" cy="651901"/>
            <a:chOff x="8772496" y="3715501"/>
            <a:chExt cx="399902" cy="651901"/>
          </a:xfrm>
        </p:grpSpPr>
        <p:sp>
          <p:nvSpPr>
            <p:cNvPr id="1182" name="Google Shape;1182;p18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8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" name="Google Shape;1184;p18"/>
          <p:cNvGrpSpPr/>
          <p:nvPr/>
        </p:nvGrpSpPr>
        <p:grpSpPr>
          <a:xfrm rot="-5400000" flipH="1">
            <a:off x="8916112" y="943364"/>
            <a:ext cx="184279" cy="603321"/>
            <a:chOff x="3638102" y="4583399"/>
            <a:chExt cx="182798" cy="598473"/>
          </a:xfrm>
        </p:grpSpPr>
        <p:sp>
          <p:nvSpPr>
            <p:cNvPr id="1185" name="Google Shape;1185;p18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8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" name="Google Shape;1187;p18"/>
          <p:cNvGrpSpPr/>
          <p:nvPr/>
        </p:nvGrpSpPr>
        <p:grpSpPr>
          <a:xfrm flipH="1">
            <a:off x="-2459271" y="4020979"/>
            <a:ext cx="3434729" cy="881687"/>
            <a:chOff x="8191967" y="4055311"/>
            <a:chExt cx="3434729" cy="881687"/>
          </a:xfrm>
        </p:grpSpPr>
        <p:grpSp>
          <p:nvGrpSpPr>
            <p:cNvPr id="1188" name="Google Shape;1188;p18"/>
            <p:cNvGrpSpPr/>
            <p:nvPr/>
          </p:nvGrpSpPr>
          <p:grpSpPr>
            <a:xfrm>
              <a:off x="8191967" y="4330409"/>
              <a:ext cx="3434729" cy="606588"/>
              <a:chOff x="6635310" y="4314499"/>
              <a:chExt cx="3434729" cy="606588"/>
            </a:xfrm>
          </p:grpSpPr>
          <p:sp>
            <p:nvSpPr>
              <p:cNvPr id="1189" name="Google Shape;1189;p18"/>
              <p:cNvSpPr/>
              <p:nvPr/>
            </p:nvSpPr>
            <p:spPr>
              <a:xfrm flipH="1">
                <a:off x="6729737" y="4314499"/>
                <a:ext cx="3265891" cy="555776"/>
              </a:xfrm>
              <a:custGeom>
                <a:avLst/>
                <a:gdLst/>
                <a:ahLst/>
                <a:cxnLst/>
                <a:rect l="l" t="t" r="r" b="b"/>
                <a:pathLst>
                  <a:path w="101166" h="17216" extrusionOk="0">
                    <a:moveTo>
                      <a:pt x="55613" y="1"/>
                    </a:moveTo>
                    <a:lnTo>
                      <a:pt x="49054" y="6559"/>
                    </a:lnTo>
                    <a:lnTo>
                      <a:pt x="5960" y="6559"/>
                    </a:lnTo>
                    <a:lnTo>
                      <a:pt x="0" y="12497"/>
                    </a:lnTo>
                    <a:lnTo>
                      <a:pt x="200" y="12696"/>
                    </a:lnTo>
                    <a:lnTo>
                      <a:pt x="6071" y="6825"/>
                    </a:lnTo>
                    <a:lnTo>
                      <a:pt x="49165" y="6825"/>
                    </a:lnTo>
                    <a:lnTo>
                      <a:pt x="55723" y="289"/>
                    </a:lnTo>
                    <a:lnTo>
                      <a:pt x="63589" y="289"/>
                    </a:lnTo>
                    <a:lnTo>
                      <a:pt x="80516" y="17216"/>
                    </a:lnTo>
                    <a:lnTo>
                      <a:pt x="101166" y="17216"/>
                    </a:lnTo>
                    <a:lnTo>
                      <a:pt x="101166" y="16928"/>
                    </a:lnTo>
                    <a:lnTo>
                      <a:pt x="80627" y="16928"/>
                    </a:lnTo>
                    <a:lnTo>
                      <a:pt x="63700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18"/>
              <p:cNvSpPr/>
              <p:nvPr/>
            </p:nvSpPr>
            <p:spPr>
              <a:xfrm flipH="1">
                <a:off x="9961990" y="4702696"/>
                <a:ext cx="108050" cy="98914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3064" extrusionOk="0">
                    <a:moveTo>
                      <a:pt x="1663" y="283"/>
                    </a:moveTo>
                    <a:cubicBezTo>
                      <a:pt x="1984" y="283"/>
                      <a:pt x="2305" y="405"/>
                      <a:pt x="2549" y="649"/>
                    </a:cubicBezTo>
                    <a:cubicBezTo>
                      <a:pt x="3036" y="1136"/>
                      <a:pt x="3036" y="1934"/>
                      <a:pt x="2549" y="2421"/>
                    </a:cubicBezTo>
                    <a:cubicBezTo>
                      <a:pt x="2305" y="2665"/>
                      <a:pt x="1984" y="2787"/>
                      <a:pt x="1663" y="2787"/>
                    </a:cubicBezTo>
                    <a:cubicBezTo>
                      <a:pt x="1341" y="2787"/>
                      <a:pt x="1020" y="2665"/>
                      <a:pt x="776" y="2421"/>
                    </a:cubicBezTo>
                    <a:cubicBezTo>
                      <a:pt x="289" y="1934"/>
                      <a:pt x="289" y="1136"/>
                      <a:pt x="776" y="649"/>
                    </a:cubicBezTo>
                    <a:cubicBezTo>
                      <a:pt x="1020" y="405"/>
                      <a:pt x="1341" y="283"/>
                      <a:pt x="1663" y="283"/>
                    </a:cubicBezTo>
                    <a:close/>
                    <a:moveTo>
                      <a:pt x="1674" y="1"/>
                    </a:moveTo>
                    <a:cubicBezTo>
                      <a:pt x="1286" y="1"/>
                      <a:pt x="898" y="150"/>
                      <a:pt x="599" y="450"/>
                    </a:cubicBezTo>
                    <a:cubicBezTo>
                      <a:pt x="1" y="1048"/>
                      <a:pt x="1" y="2023"/>
                      <a:pt x="599" y="2621"/>
                    </a:cubicBezTo>
                    <a:cubicBezTo>
                      <a:pt x="887" y="2909"/>
                      <a:pt x="1286" y="3064"/>
                      <a:pt x="1663" y="3064"/>
                    </a:cubicBezTo>
                    <a:cubicBezTo>
                      <a:pt x="2061" y="3064"/>
                      <a:pt x="2460" y="2909"/>
                      <a:pt x="2748" y="2621"/>
                    </a:cubicBezTo>
                    <a:cubicBezTo>
                      <a:pt x="3347" y="2023"/>
                      <a:pt x="3347" y="1048"/>
                      <a:pt x="2748" y="450"/>
                    </a:cubicBezTo>
                    <a:cubicBezTo>
                      <a:pt x="2449" y="150"/>
                      <a:pt x="2061" y="1"/>
                      <a:pt x="16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18"/>
              <p:cNvSpPr/>
              <p:nvPr/>
            </p:nvSpPr>
            <p:spPr>
              <a:xfrm flipH="1">
                <a:off x="6635310" y="4822142"/>
                <a:ext cx="108050" cy="98946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3065" extrusionOk="0">
                    <a:moveTo>
                      <a:pt x="1663" y="283"/>
                    </a:moveTo>
                    <a:cubicBezTo>
                      <a:pt x="1984" y="283"/>
                      <a:pt x="2305" y="405"/>
                      <a:pt x="2549" y="649"/>
                    </a:cubicBezTo>
                    <a:cubicBezTo>
                      <a:pt x="3036" y="1136"/>
                      <a:pt x="3036" y="1934"/>
                      <a:pt x="2549" y="2422"/>
                    </a:cubicBezTo>
                    <a:cubicBezTo>
                      <a:pt x="2305" y="2665"/>
                      <a:pt x="1984" y="2787"/>
                      <a:pt x="1663" y="2787"/>
                    </a:cubicBezTo>
                    <a:cubicBezTo>
                      <a:pt x="1341" y="2787"/>
                      <a:pt x="1020" y="2665"/>
                      <a:pt x="776" y="2422"/>
                    </a:cubicBezTo>
                    <a:cubicBezTo>
                      <a:pt x="311" y="1934"/>
                      <a:pt x="311" y="1136"/>
                      <a:pt x="776" y="649"/>
                    </a:cubicBezTo>
                    <a:cubicBezTo>
                      <a:pt x="1020" y="405"/>
                      <a:pt x="1341" y="283"/>
                      <a:pt x="1663" y="283"/>
                    </a:cubicBezTo>
                    <a:close/>
                    <a:moveTo>
                      <a:pt x="1674" y="1"/>
                    </a:moveTo>
                    <a:cubicBezTo>
                      <a:pt x="1286" y="1"/>
                      <a:pt x="898" y="151"/>
                      <a:pt x="599" y="450"/>
                    </a:cubicBezTo>
                    <a:cubicBezTo>
                      <a:pt x="1" y="1048"/>
                      <a:pt x="1" y="2023"/>
                      <a:pt x="599" y="2599"/>
                    </a:cubicBezTo>
                    <a:cubicBezTo>
                      <a:pt x="887" y="2909"/>
                      <a:pt x="1286" y="3064"/>
                      <a:pt x="1663" y="3064"/>
                    </a:cubicBezTo>
                    <a:cubicBezTo>
                      <a:pt x="2062" y="3064"/>
                      <a:pt x="2460" y="2909"/>
                      <a:pt x="2748" y="2599"/>
                    </a:cubicBezTo>
                    <a:cubicBezTo>
                      <a:pt x="3347" y="2023"/>
                      <a:pt x="3347" y="1048"/>
                      <a:pt x="2748" y="450"/>
                    </a:cubicBezTo>
                    <a:cubicBezTo>
                      <a:pt x="2449" y="151"/>
                      <a:pt x="2062" y="1"/>
                      <a:pt x="16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2" name="Google Shape;1192;p18"/>
            <p:cNvGrpSpPr/>
            <p:nvPr/>
          </p:nvGrpSpPr>
          <p:grpSpPr>
            <a:xfrm>
              <a:off x="8280480" y="4055311"/>
              <a:ext cx="922020" cy="547899"/>
              <a:chOff x="8382639" y="3674311"/>
              <a:chExt cx="922020" cy="547899"/>
            </a:xfrm>
          </p:grpSpPr>
          <p:sp>
            <p:nvSpPr>
              <p:cNvPr id="1193" name="Google Shape;1193;p18"/>
              <p:cNvSpPr/>
              <p:nvPr/>
            </p:nvSpPr>
            <p:spPr>
              <a:xfrm flipH="1">
                <a:off x="8480648" y="3674311"/>
                <a:ext cx="824011" cy="512130"/>
              </a:xfrm>
              <a:custGeom>
                <a:avLst/>
                <a:gdLst/>
                <a:ahLst/>
                <a:cxnLst/>
                <a:rect l="l" t="t" r="r" b="b"/>
                <a:pathLst>
                  <a:path w="25525" h="15864" extrusionOk="0">
                    <a:moveTo>
                      <a:pt x="1" y="0"/>
                    </a:moveTo>
                    <a:lnTo>
                      <a:pt x="1" y="5650"/>
                    </a:lnTo>
                    <a:lnTo>
                      <a:pt x="10237" y="15864"/>
                    </a:lnTo>
                    <a:lnTo>
                      <a:pt x="25525" y="15864"/>
                    </a:lnTo>
                    <a:lnTo>
                      <a:pt x="25525" y="15576"/>
                    </a:lnTo>
                    <a:lnTo>
                      <a:pt x="10348" y="15576"/>
                    </a:lnTo>
                    <a:lnTo>
                      <a:pt x="289" y="5539"/>
                    </a:lnTo>
                    <a:lnTo>
                      <a:pt x="289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18"/>
              <p:cNvSpPr/>
              <p:nvPr/>
            </p:nvSpPr>
            <p:spPr>
              <a:xfrm flipH="1">
                <a:off x="8382639" y="4124006"/>
                <a:ext cx="108050" cy="98203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3042" extrusionOk="0">
                    <a:moveTo>
                      <a:pt x="1663" y="272"/>
                    </a:moveTo>
                    <a:cubicBezTo>
                      <a:pt x="1995" y="272"/>
                      <a:pt x="2305" y="405"/>
                      <a:pt x="2549" y="649"/>
                    </a:cubicBezTo>
                    <a:cubicBezTo>
                      <a:pt x="3036" y="1136"/>
                      <a:pt x="3036" y="1912"/>
                      <a:pt x="2549" y="2399"/>
                    </a:cubicBezTo>
                    <a:cubicBezTo>
                      <a:pt x="2305" y="2643"/>
                      <a:pt x="1984" y="2765"/>
                      <a:pt x="1663" y="2765"/>
                    </a:cubicBezTo>
                    <a:cubicBezTo>
                      <a:pt x="1341" y="2765"/>
                      <a:pt x="1020" y="2643"/>
                      <a:pt x="776" y="2399"/>
                    </a:cubicBezTo>
                    <a:cubicBezTo>
                      <a:pt x="289" y="1912"/>
                      <a:pt x="289" y="1136"/>
                      <a:pt x="776" y="649"/>
                    </a:cubicBezTo>
                    <a:cubicBezTo>
                      <a:pt x="1020" y="405"/>
                      <a:pt x="1352" y="272"/>
                      <a:pt x="1663" y="272"/>
                    </a:cubicBezTo>
                    <a:close/>
                    <a:moveTo>
                      <a:pt x="1674" y="1"/>
                    </a:moveTo>
                    <a:cubicBezTo>
                      <a:pt x="1286" y="1"/>
                      <a:pt x="898" y="150"/>
                      <a:pt x="599" y="449"/>
                    </a:cubicBezTo>
                    <a:cubicBezTo>
                      <a:pt x="1" y="1048"/>
                      <a:pt x="1" y="2000"/>
                      <a:pt x="599" y="2599"/>
                    </a:cubicBezTo>
                    <a:cubicBezTo>
                      <a:pt x="887" y="2909"/>
                      <a:pt x="1286" y="3042"/>
                      <a:pt x="1663" y="3042"/>
                    </a:cubicBezTo>
                    <a:cubicBezTo>
                      <a:pt x="2061" y="3042"/>
                      <a:pt x="2460" y="2909"/>
                      <a:pt x="2748" y="2599"/>
                    </a:cubicBezTo>
                    <a:cubicBezTo>
                      <a:pt x="3346" y="2000"/>
                      <a:pt x="3346" y="1048"/>
                      <a:pt x="2748" y="449"/>
                    </a:cubicBezTo>
                    <a:cubicBezTo>
                      <a:pt x="2449" y="150"/>
                      <a:pt x="2061" y="1"/>
                      <a:pt x="16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5" name="Google Shape;1195;p18"/>
          <p:cNvGrpSpPr/>
          <p:nvPr/>
        </p:nvGrpSpPr>
        <p:grpSpPr>
          <a:xfrm flipH="1">
            <a:off x="5823458" y="4547731"/>
            <a:ext cx="881930" cy="325254"/>
            <a:chOff x="4761438" y="4276425"/>
            <a:chExt cx="881930" cy="325254"/>
          </a:xfrm>
        </p:grpSpPr>
        <p:sp>
          <p:nvSpPr>
            <p:cNvPr id="1196" name="Google Shape;1196;p18"/>
            <p:cNvSpPr/>
            <p:nvPr/>
          </p:nvSpPr>
          <p:spPr>
            <a:xfrm>
              <a:off x="5424363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93" y="399"/>
                  </a:moveTo>
                  <a:lnTo>
                    <a:pt x="2593" y="2659"/>
                  </a:lnTo>
                  <a:lnTo>
                    <a:pt x="399" y="2659"/>
                  </a:lnTo>
                  <a:lnTo>
                    <a:pt x="399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69" y="3036"/>
                  </a:lnTo>
                  <a:lnTo>
                    <a:pt x="29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18"/>
            <p:cNvSpPr/>
            <p:nvPr/>
          </p:nvSpPr>
          <p:spPr>
            <a:xfrm>
              <a:off x="5235220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399" y="2659"/>
                  </a:lnTo>
                  <a:lnTo>
                    <a:pt x="399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18"/>
            <p:cNvSpPr/>
            <p:nvPr/>
          </p:nvSpPr>
          <p:spPr>
            <a:xfrm>
              <a:off x="5046076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400" y="2659"/>
                  </a:lnTo>
                  <a:lnTo>
                    <a:pt x="400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18"/>
            <p:cNvSpPr/>
            <p:nvPr/>
          </p:nvSpPr>
          <p:spPr>
            <a:xfrm>
              <a:off x="4856933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400" y="2659"/>
                  </a:lnTo>
                  <a:lnTo>
                    <a:pt x="400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18"/>
            <p:cNvSpPr/>
            <p:nvPr/>
          </p:nvSpPr>
          <p:spPr>
            <a:xfrm>
              <a:off x="5360094" y="4529884"/>
              <a:ext cx="64310" cy="15899"/>
            </a:xfrm>
            <a:custGeom>
              <a:avLst/>
              <a:gdLst/>
              <a:ahLst/>
              <a:cxnLst/>
              <a:rect l="l" t="t" r="r" b="b"/>
              <a:pathLst>
                <a:path w="1529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18"/>
            <p:cNvSpPr/>
            <p:nvPr/>
          </p:nvSpPr>
          <p:spPr>
            <a:xfrm>
              <a:off x="5170951" y="4529884"/>
              <a:ext cx="64352" cy="15899"/>
            </a:xfrm>
            <a:custGeom>
              <a:avLst/>
              <a:gdLst/>
              <a:ahLst/>
              <a:cxnLst/>
              <a:rect l="l" t="t" r="r" b="b"/>
              <a:pathLst>
                <a:path w="1530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18"/>
            <p:cNvSpPr/>
            <p:nvPr/>
          </p:nvSpPr>
          <p:spPr>
            <a:xfrm>
              <a:off x="4981808" y="4529884"/>
              <a:ext cx="64352" cy="15899"/>
            </a:xfrm>
            <a:custGeom>
              <a:avLst/>
              <a:gdLst/>
              <a:ahLst/>
              <a:cxnLst/>
              <a:rect l="l" t="t" r="r" b="b"/>
              <a:pathLst>
                <a:path w="1530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18"/>
            <p:cNvSpPr/>
            <p:nvPr/>
          </p:nvSpPr>
          <p:spPr>
            <a:xfrm>
              <a:off x="4761438" y="4529884"/>
              <a:ext cx="99766" cy="15899"/>
            </a:xfrm>
            <a:custGeom>
              <a:avLst/>
              <a:gdLst/>
              <a:ahLst/>
              <a:cxnLst/>
              <a:rect l="l" t="t" r="r" b="b"/>
              <a:pathLst>
                <a:path w="2372" h="378" extrusionOk="0">
                  <a:moveTo>
                    <a:pt x="0" y="1"/>
                  </a:moveTo>
                  <a:lnTo>
                    <a:pt x="0" y="378"/>
                  </a:lnTo>
                  <a:lnTo>
                    <a:pt x="2371" y="378"/>
                  </a:lnTo>
                  <a:lnTo>
                    <a:pt x="2371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8"/>
            <p:cNvSpPr/>
            <p:nvPr/>
          </p:nvSpPr>
          <p:spPr>
            <a:xfrm>
              <a:off x="5544569" y="4529884"/>
              <a:ext cx="98799" cy="15899"/>
            </a:xfrm>
            <a:custGeom>
              <a:avLst/>
              <a:gdLst/>
              <a:ahLst/>
              <a:cxnLst/>
              <a:rect l="l" t="t" r="r" b="b"/>
              <a:pathLst>
                <a:path w="2349" h="378" extrusionOk="0">
                  <a:moveTo>
                    <a:pt x="0" y="1"/>
                  </a:moveTo>
                  <a:lnTo>
                    <a:pt x="0" y="378"/>
                  </a:lnTo>
                  <a:lnTo>
                    <a:pt x="2349" y="378"/>
                  </a:lnTo>
                  <a:lnTo>
                    <a:pt x="234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8"/>
            <p:cNvSpPr/>
            <p:nvPr/>
          </p:nvSpPr>
          <p:spPr>
            <a:xfrm>
              <a:off x="5424363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93" y="377"/>
                  </a:moveTo>
                  <a:lnTo>
                    <a:pt x="2593" y="2637"/>
                  </a:lnTo>
                  <a:lnTo>
                    <a:pt x="399" y="2637"/>
                  </a:lnTo>
                  <a:lnTo>
                    <a:pt x="399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69" y="3036"/>
                  </a:lnTo>
                  <a:lnTo>
                    <a:pt x="29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8"/>
            <p:cNvSpPr/>
            <p:nvPr/>
          </p:nvSpPr>
          <p:spPr>
            <a:xfrm>
              <a:off x="5235220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399" y="2637"/>
                  </a:lnTo>
                  <a:lnTo>
                    <a:pt x="399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8"/>
            <p:cNvSpPr/>
            <p:nvPr/>
          </p:nvSpPr>
          <p:spPr>
            <a:xfrm>
              <a:off x="5046076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400" y="2637"/>
                  </a:lnTo>
                  <a:lnTo>
                    <a:pt x="400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18"/>
            <p:cNvSpPr/>
            <p:nvPr/>
          </p:nvSpPr>
          <p:spPr>
            <a:xfrm>
              <a:off x="4856933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400" y="2637"/>
                  </a:lnTo>
                  <a:lnTo>
                    <a:pt x="400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18"/>
            <p:cNvSpPr/>
            <p:nvPr/>
          </p:nvSpPr>
          <p:spPr>
            <a:xfrm>
              <a:off x="5360094" y="4331399"/>
              <a:ext cx="64310" cy="16824"/>
            </a:xfrm>
            <a:custGeom>
              <a:avLst/>
              <a:gdLst/>
              <a:ahLst/>
              <a:cxnLst/>
              <a:rect l="l" t="t" r="r" b="b"/>
              <a:pathLst>
                <a:path w="1529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8"/>
            <p:cNvSpPr/>
            <p:nvPr/>
          </p:nvSpPr>
          <p:spPr>
            <a:xfrm>
              <a:off x="5170951" y="4331399"/>
              <a:ext cx="64352" cy="16824"/>
            </a:xfrm>
            <a:custGeom>
              <a:avLst/>
              <a:gdLst/>
              <a:ahLst/>
              <a:cxnLst/>
              <a:rect l="l" t="t" r="r" b="b"/>
              <a:pathLst>
                <a:path w="1530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8"/>
            <p:cNvSpPr/>
            <p:nvPr/>
          </p:nvSpPr>
          <p:spPr>
            <a:xfrm>
              <a:off x="4981808" y="4331399"/>
              <a:ext cx="64352" cy="16824"/>
            </a:xfrm>
            <a:custGeom>
              <a:avLst/>
              <a:gdLst/>
              <a:ahLst/>
              <a:cxnLst/>
              <a:rect l="l" t="t" r="r" b="b"/>
              <a:pathLst>
                <a:path w="1530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8"/>
            <p:cNvSpPr/>
            <p:nvPr/>
          </p:nvSpPr>
          <p:spPr>
            <a:xfrm>
              <a:off x="4761438" y="4331399"/>
              <a:ext cx="99766" cy="16824"/>
            </a:xfrm>
            <a:custGeom>
              <a:avLst/>
              <a:gdLst/>
              <a:ahLst/>
              <a:cxnLst/>
              <a:rect l="l" t="t" r="r" b="b"/>
              <a:pathLst>
                <a:path w="2372" h="400" extrusionOk="0">
                  <a:moveTo>
                    <a:pt x="0" y="1"/>
                  </a:moveTo>
                  <a:lnTo>
                    <a:pt x="0" y="400"/>
                  </a:lnTo>
                  <a:lnTo>
                    <a:pt x="2371" y="400"/>
                  </a:lnTo>
                  <a:lnTo>
                    <a:pt x="2371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8"/>
            <p:cNvSpPr/>
            <p:nvPr/>
          </p:nvSpPr>
          <p:spPr>
            <a:xfrm>
              <a:off x="5544569" y="4331399"/>
              <a:ext cx="98799" cy="16824"/>
            </a:xfrm>
            <a:custGeom>
              <a:avLst/>
              <a:gdLst/>
              <a:ahLst/>
              <a:cxnLst/>
              <a:rect l="l" t="t" r="r" b="b"/>
              <a:pathLst>
                <a:path w="2349" h="400" extrusionOk="0">
                  <a:moveTo>
                    <a:pt x="0" y="1"/>
                  </a:moveTo>
                  <a:lnTo>
                    <a:pt x="0" y="400"/>
                  </a:lnTo>
                  <a:lnTo>
                    <a:pt x="2349" y="400"/>
                  </a:lnTo>
                  <a:lnTo>
                    <a:pt x="234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18"/>
          <p:cNvGrpSpPr/>
          <p:nvPr/>
        </p:nvGrpSpPr>
        <p:grpSpPr>
          <a:xfrm flipH="1">
            <a:off x="7736123" y="4378656"/>
            <a:ext cx="1468333" cy="494947"/>
            <a:chOff x="-21957" y="3648039"/>
            <a:chExt cx="1468333" cy="494947"/>
          </a:xfrm>
        </p:grpSpPr>
        <p:sp>
          <p:nvSpPr>
            <p:cNvPr id="1215" name="Google Shape;1215;p18"/>
            <p:cNvSpPr/>
            <p:nvPr/>
          </p:nvSpPr>
          <p:spPr>
            <a:xfrm>
              <a:off x="1113676" y="3810286"/>
              <a:ext cx="332700" cy="332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8"/>
            <p:cNvSpPr/>
            <p:nvPr/>
          </p:nvSpPr>
          <p:spPr>
            <a:xfrm>
              <a:off x="-21957" y="3648039"/>
              <a:ext cx="1150161" cy="332607"/>
            </a:xfrm>
            <a:custGeom>
              <a:avLst/>
              <a:gdLst/>
              <a:ahLst/>
              <a:cxnLst/>
              <a:rect l="l" t="t" r="r" b="b"/>
              <a:pathLst>
                <a:path w="35628" h="10303" extrusionOk="0">
                  <a:moveTo>
                    <a:pt x="0" y="0"/>
                  </a:moveTo>
                  <a:lnTo>
                    <a:pt x="0" y="1108"/>
                  </a:lnTo>
                  <a:lnTo>
                    <a:pt x="9062" y="10192"/>
                  </a:lnTo>
                  <a:lnTo>
                    <a:pt x="9173" y="10303"/>
                  </a:lnTo>
                  <a:lnTo>
                    <a:pt x="35583" y="10303"/>
                  </a:lnTo>
                  <a:cubicBezTo>
                    <a:pt x="35583" y="10259"/>
                    <a:pt x="35583" y="10214"/>
                    <a:pt x="35583" y="10170"/>
                  </a:cubicBezTo>
                  <a:cubicBezTo>
                    <a:pt x="35583" y="9949"/>
                    <a:pt x="35605" y="9727"/>
                    <a:pt x="35627" y="9505"/>
                  </a:cubicBezTo>
                  <a:lnTo>
                    <a:pt x="9505" y="95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8"/>
            <p:cNvSpPr/>
            <p:nvPr/>
          </p:nvSpPr>
          <p:spPr>
            <a:xfrm>
              <a:off x="1198819" y="3895801"/>
              <a:ext cx="162413" cy="161671"/>
            </a:xfrm>
            <a:custGeom>
              <a:avLst/>
              <a:gdLst/>
              <a:ahLst/>
              <a:cxnLst/>
              <a:rect l="l" t="t" r="r" b="b"/>
              <a:pathLst>
                <a:path w="5031" h="5008" extrusionOk="0">
                  <a:moveTo>
                    <a:pt x="2505" y="0"/>
                  </a:moveTo>
                  <a:cubicBezTo>
                    <a:pt x="1131" y="0"/>
                    <a:pt x="1" y="1108"/>
                    <a:pt x="1" y="2504"/>
                  </a:cubicBezTo>
                  <a:cubicBezTo>
                    <a:pt x="1" y="3878"/>
                    <a:pt x="1131" y="5008"/>
                    <a:pt x="2505" y="5008"/>
                  </a:cubicBezTo>
                  <a:cubicBezTo>
                    <a:pt x="3900" y="5008"/>
                    <a:pt x="5030" y="3878"/>
                    <a:pt x="5030" y="2504"/>
                  </a:cubicBezTo>
                  <a:cubicBezTo>
                    <a:pt x="5030" y="1108"/>
                    <a:pt x="3900" y="0"/>
                    <a:pt x="25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18"/>
          <p:cNvGrpSpPr/>
          <p:nvPr/>
        </p:nvGrpSpPr>
        <p:grpSpPr>
          <a:xfrm flipH="1">
            <a:off x="8591476" y="2029650"/>
            <a:ext cx="280875" cy="265900"/>
            <a:chOff x="4730850" y="1621700"/>
            <a:chExt cx="280875" cy="265900"/>
          </a:xfrm>
        </p:grpSpPr>
        <p:sp>
          <p:nvSpPr>
            <p:cNvPr id="1219" name="Google Shape;1219;p18"/>
            <p:cNvSpPr/>
            <p:nvPr/>
          </p:nvSpPr>
          <p:spPr>
            <a:xfrm>
              <a:off x="4781825" y="1621700"/>
              <a:ext cx="175600" cy="180600"/>
            </a:xfrm>
            <a:custGeom>
              <a:avLst/>
              <a:gdLst/>
              <a:ahLst/>
              <a:cxnLst/>
              <a:rect l="l" t="t" r="r" b="b"/>
              <a:pathLst>
                <a:path w="7024" h="7224" extrusionOk="0">
                  <a:moveTo>
                    <a:pt x="0" y="1"/>
                  </a:moveTo>
                  <a:lnTo>
                    <a:pt x="0" y="7224"/>
                  </a:lnTo>
                  <a:lnTo>
                    <a:pt x="288" y="7224"/>
                  </a:lnTo>
                  <a:lnTo>
                    <a:pt x="288" y="289"/>
                  </a:lnTo>
                  <a:lnTo>
                    <a:pt x="6736" y="289"/>
                  </a:lnTo>
                  <a:lnTo>
                    <a:pt x="6736" y="7224"/>
                  </a:lnTo>
                  <a:lnTo>
                    <a:pt x="7024" y="7224"/>
                  </a:lnTo>
                  <a:lnTo>
                    <a:pt x="7024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18"/>
            <p:cNvSpPr/>
            <p:nvPr/>
          </p:nvSpPr>
          <p:spPr>
            <a:xfrm>
              <a:off x="4730850" y="1771275"/>
              <a:ext cx="115800" cy="116325"/>
            </a:xfrm>
            <a:custGeom>
              <a:avLst/>
              <a:gdLst/>
              <a:ahLst/>
              <a:cxnLst/>
              <a:rect l="l" t="t" r="r" b="b"/>
              <a:pathLst>
                <a:path w="4632" h="4653" extrusionOk="0">
                  <a:moveTo>
                    <a:pt x="1" y="0"/>
                  </a:moveTo>
                  <a:lnTo>
                    <a:pt x="1" y="4653"/>
                  </a:lnTo>
                  <a:lnTo>
                    <a:pt x="4632" y="4653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18"/>
            <p:cNvSpPr/>
            <p:nvPr/>
          </p:nvSpPr>
          <p:spPr>
            <a:xfrm>
              <a:off x="4895925" y="1771275"/>
              <a:ext cx="115800" cy="116325"/>
            </a:xfrm>
            <a:custGeom>
              <a:avLst/>
              <a:gdLst/>
              <a:ahLst/>
              <a:cxnLst/>
              <a:rect l="l" t="t" r="r" b="b"/>
              <a:pathLst>
                <a:path w="4632" h="4653" extrusionOk="0">
                  <a:moveTo>
                    <a:pt x="0" y="0"/>
                  </a:moveTo>
                  <a:lnTo>
                    <a:pt x="0" y="4653"/>
                  </a:lnTo>
                  <a:lnTo>
                    <a:pt x="4631" y="4653"/>
                  </a:lnTo>
                  <a:lnTo>
                    <a:pt x="4631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18"/>
          <p:cNvGrpSpPr/>
          <p:nvPr/>
        </p:nvGrpSpPr>
        <p:grpSpPr>
          <a:xfrm>
            <a:off x="6154537" y="-302311"/>
            <a:ext cx="577529" cy="690571"/>
            <a:chOff x="5697337" y="-302311"/>
            <a:chExt cx="577529" cy="690571"/>
          </a:xfrm>
        </p:grpSpPr>
        <p:grpSp>
          <p:nvGrpSpPr>
            <p:cNvPr id="1223" name="Google Shape;1223;p18"/>
            <p:cNvGrpSpPr/>
            <p:nvPr/>
          </p:nvGrpSpPr>
          <p:grpSpPr>
            <a:xfrm rot="10800000" flipH="1">
              <a:off x="6090587" y="-302311"/>
              <a:ext cx="184279" cy="603321"/>
              <a:chOff x="3638102" y="4583399"/>
              <a:chExt cx="182798" cy="598473"/>
            </a:xfrm>
          </p:grpSpPr>
          <p:sp>
            <p:nvSpPr>
              <p:cNvPr id="1224" name="Google Shape;1224;p18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18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6" name="Google Shape;1226;p18"/>
            <p:cNvGrpSpPr/>
            <p:nvPr/>
          </p:nvGrpSpPr>
          <p:grpSpPr>
            <a:xfrm rot="10800000" flipH="1">
              <a:off x="5697337" y="-215061"/>
              <a:ext cx="184279" cy="603321"/>
              <a:chOff x="3638102" y="4583399"/>
              <a:chExt cx="182798" cy="598473"/>
            </a:xfrm>
          </p:grpSpPr>
          <p:sp>
            <p:nvSpPr>
              <p:cNvPr id="1227" name="Google Shape;1227;p18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18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29" name="Google Shape;1229;p18"/>
          <p:cNvGrpSpPr/>
          <p:nvPr/>
        </p:nvGrpSpPr>
        <p:grpSpPr>
          <a:xfrm flipH="1">
            <a:off x="3197642" y="4830274"/>
            <a:ext cx="184279" cy="603321"/>
            <a:chOff x="3638102" y="4583399"/>
            <a:chExt cx="182798" cy="598473"/>
          </a:xfrm>
        </p:grpSpPr>
        <p:sp>
          <p:nvSpPr>
            <p:cNvPr id="1230" name="Google Shape;1230;p18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18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" name="Google Shape;1232;p18"/>
          <p:cNvGrpSpPr/>
          <p:nvPr/>
        </p:nvGrpSpPr>
        <p:grpSpPr>
          <a:xfrm flipH="1">
            <a:off x="1753602" y="4679545"/>
            <a:ext cx="184279" cy="603321"/>
            <a:chOff x="3638102" y="4583399"/>
            <a:chExt cx="182798" cy="598473"/>
          </a:xfrm>
        </p:grpSpPr>
        <p:sp>
          <p:nvSpPr>
            <p:cNvPr id="1233" name="Google Shape;1233;p18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18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" name="Google Shape;1235;p18"/>
          <p:cNvGrpSpPr/>
          <p:nvPr/>
        </p:nvGrpSpPr>
        <p:grpSpPr>
          <a:xfrm>
            <a:off x="520062" y="1487473"/>
            <a:ext cx="399883" cy="381256"/>
            <a:chOff x="6113337" y="393160"/>
            <a:chExt cx="399883" cy="381256"/>
          </a:xfrm>
        </p:grpSpPr>
        <p:sp>
          <p:nvSpPr>
            <p:cNvPr id="1236" name="Google Shape;1236;p18"/>
            <p:cNvSpPr/>
            <p:nvPr/>
          </p:nvSpPr>
          <p:spPr>
            <a:xfrm>
              <a:off x="6113337" y="393160"/>
              <a:ext cx="399883" cy="381256"/>
            </a:xfrm>
            <a:custGeom>
              <a:avLst/>
              <a:gdLst/>
              <a:ahLst/>
              <a:cxnLst/>
              <a:rect l="l" t="t" r="r" b="b"/>
              <a:pathLst>
                <a:path w="12387" h="11810" extrusionOk="0">
                  <a:moveTo>
                    <a:pt x="5917" y="798"/>
                  </a:moveTo>
                  <a:cubicBezTo>
                    <a:pt x="7224" y="798"/>
                    <a:pt x="8531" y="1285"/>
                    <a:pt x="9528" y="2282"/>
                  </a:cubicBezTo>
                  <a:cubicBezTo>
                    <a:pt x="11522" y="4276"/>
                    <a:pt x="11522" y="7533"/>
                    <a:pt x="9528" y="9527"/>
                  </a:cubicBezTo>
                  <a:cubicBezTo>
                    <a:pt x="8553" y="10480"/>
                    <a:pt x="7268" y="11012"/>
                    <a:pt x="5917" y="11012"/>
                  </a:cubicBezTo>
                  <a:cubicBezTo>
                    <a:pt x="4543" y="11012"/>
                    <a:pt x="3258" y="10480"/>
                    <a:pt x="2283" y="9527"/>
                  </a:cubicBezTo>
                  <a:cubicBezTo>
                    <a:pt x="1330" y="8552"/>
                    <a:pt x="799" y="7267"/>
                    <a:pt x="799" y="5894"/>
                  </a:cubicBezTo>
                  <a:cubicBezTo>
                    <a:pt x="799" y="4542"/>
                    <a:pt x="1330" y="3257"/>
                    <a:pt x="2283" y="2282"/>
                  </a:cubicBezTo>
                  <a:cubicBezTo>
                    <a:pt x="3280" y="1285"/>
                    <a:pt x="4609" y="798"/>
                    <a:pt x="5917" y="798"/>
                  </a:cubicBezTo>
                  <a:close/>
                  <a:moveTo>
                    <a:pt x="5906" y="0"/>
                  </a:moveTo>
                  <a:cubicBezTo>
                    <a:pt x="4393" y="0"/>
                    <a:pt x="2881" y="576"/>
                    <a:pt x="1729" y="1728"/>
                  </a:cubicBezTo>
                  <a:cubicBezTo>
                    <a:pt x="621" y="2836"/>
                    <a:pt x="1" y="4321"/>
                    <a:pt x="1" y="5894"/>
                  </a:cubicBezTo>
                  <a:cubicBezTo>
                    <a:pt x="1" y="7489"/>
                    <a:pt x="621" y="8973"/>
                    <a:pt x="1729" y="10081"/>
                  </a:cubicBezTo>
                  <a:cubicBezTo>
                    <a:pt x="2859" y="11189"/>
                    <a:pt x="4344" y="11809"/>
                    <a:pt x="5917" y="11809"/>
                  </a:cubicBezTo>
                  <a:cubicBezTo>
                    <a:pt x="7490" y="11809"/>
                    <a:pt x="8974" y="11189"/>
                    <a:pt x="10082" y="10081"/>
                  </a:cubicBezTo>
                  <a:cubicBezTo>
                    <a:pt x="12386" y="7777"/>
                    <a:pt x="12386" y="4033"/>
                    <a:pt x="10082" y="1728"/>
                  </a:cubicBezTo>
                  <a:cubicBezTo>
                    <a:pt x="8930" y="576"/>
                    <a:pt x="7418" y="0"/>
                    <a:pt x="5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18"/>
            <p:cNvSpPr/>
            <p:nvPr/>
          </p:nvSpPr>
          <p:spPr>
            <a:xfrm>
              <a:off x="6222775" y="502599"/>
              <a:ext cx="162413" cy="162381"/>
            </a:xfrm>
            <a:custGeom>
              <a:avLst/>
              <a:gdLst/>
              <a:ahLst/>
              <a:cxnLst/>
              <a:rect l="l" t="t" r="r" b="b"/>
              <a:pathLst>
                <a:path w="5031" h="5030" extrusionOk="0">
                  <a:moveTo>
                    <a:pt x="2527" y="0"/>
                  </a:moveTo>
                  <a:cubicBezTo>
                    <a:pt x="1131" y="0"/>
                    <a:pt x="1" y="1130"/>
                    <a:pt x="1" y="2504"/>
                  </a:cubicBezTo>
                  <a:cubicBezTo>
                    <a:pt x="1" y="3900"/>
                    <a:pt x="1131" y="5030"/>
                    <a:pt x="2527" y="5030"/>
                  </a:cubicBezTo>
                  <a:cubicBezTo>
                    <a:pt x="3900" y="5030"/>
                    <a:pt x="5030" y="3900"/>
                    <a:pt x="5030" y="2504"/>
                  </a:cubicBezTo>
                  <a:cubicBezTo>
                    <a:pt x="5030" y="1130"/>
                    <a:pt x="3900" y="0"/>
                    <a:pt x="2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5"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p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40" name="Google Shape;1240;p19"/>
          <p:cNvSpPr txBox="1">
            <a:spLocks noGrp="1"/>
          </p:cNvSpPr>
          <p:nvPr>
            <p:ph type="subTitle" idx="1"/>
          </p:nvPr>
        </p:nvSpPr>
        <p:spPr>
          <a:xfrm>
            <a:off x="883025" y="4005444"/>
            <a:ext cx="220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1" name="Google Shape;1241;p19"/>
          <p:cNvSpPr txBox="1">
            <a:spLocks noGrp="1"/>
          </p:cNvSpPr>
          <p:nvPr>
            <p:ph type="title" idx="2"/>
          </p:nvPr>
        </p:nvSpPr>
        <p:spPr>
          <a:xfrm>
            <a:off x="883025" y="3717897"/>
            <a:ext cx="2203800" cy="39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42" name="Google Shape;1242;p19"/>
          <p:cNvSpPr txBox="1">
            <a:spLocks noGrp="1"/>
          </p:cNvSpPr>
          <p:nvPr>
            <p:ph type="subTitle" idx="3"/>
          </p:nvPr>
        </p:nvSpPr>
        <p:spPr>
          <a:xfrm>
            <a:off x="3470100" y="4005444"/>
            <a:ext cx="220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3" name="Google Shape;1243;p19"/>
          <p:cNvSpPr txBox="1">
            <a:spLocks noGrp="1"/>
          </p:cNvSpPr>
          <p:nvPr>
            <p:ph type="title" idx="4"/>
          </p:nvPr>
        </p:nvSpPr>
        <p:spPr>
          <a:xfrm>
            <a:off x="3470100" y="3717897"/>
            <a:ext cx="2203800" cy="39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44" name="Google Shape;1244;p19"/>
          <p:cNvSpPr txBox="1">
            <a:spLocks noGrp="1"/>
          </p:cNvSpPr>
          <p:nvPr>
            <p:ph type="subTitle" idx="5"/>
          </p:nvPr>
        </p:nvSpPr>
        <p:spPr>
          <a:xfrm>
            <a:off x="6057175" y="4005444"/>
            <a:ext cx="220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5" name="Google Shape;1245;p19"/>
          <p:cNvSpPr txBox="1">
            <a:spLocks noGrp="1"/>
          </p:cNvSpPr>
          <p:nvPr>
            <p:ph type="title" idx="6"/>
          </p:nvPr>
        </p:nvSpPr>
        <p:spPr>
          <a:xfrm>
            <a:off x="6057175" y="3717897"/>
            <a:ext cx="2203800" cy="39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46" name="Google Shape;1246;p19"/>
          <p:cNvSpPr txBox="1">
            <a:spLocks noGrp="1"/>
          </p:cNvSpPr>
          <p:nvPr>
            <p:ph type="subTitle" idx="7"/>
          </p:nvPr>
        </p:nvSpPr>
        <p:spPr>
          <a:xfrm>
            <a:off x="883025" y="2287440"/>
            <a:ext cx="220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7" name="Google Shape;1247;p19"/>
          <p:cNvSpPr txBox="1">
            <a:spLocks noGrp="1"/>
          </p:cNvSpPr>
          <p:nvPr>
            <p:ph type="title" idx="8"/>
          </p:nvPr>
        </p:nvSpPr>
        <p:spPr>
          <a:xfrm>
            <a:off x="883025" y="1999936"/>
            <a:ext cx="2203800" cy="39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48" name="Google Shape;1248;p19"/>
          <p:cNvSpPr txBox="1">
            <a:spLocks noGrp="1"/>
          </p:cNvSpPr>
          <p:nvPr>
            <p:ph type="subTitle" idx="9"/>
          </p:nvPr>
        </p:nvSpPr>
        <p:spPr>
          <a:xfrm>
            <a:off x="3470100" y="2287440"/>
            <a:ext cx="220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9" name="Google Shape;1249;p19"/>
          <p:cNvSpPr txBox="1">
            <a:spLocks noGrp="1"/>
          </p:cNvSpPr>
          <p:nvPr>
            <p:ph type="title" idx="13"/>
          </p:nvPr>
        </p:nvSpPr>
        <p:spPr>
          <a:xfrm>
            <a:off x="3470100" y="1999936"/>
            <a:ext cx="2203800" cy="39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50" name="Google Shape;1250;p19"/>
          <p:cNvSpPr txBox="1">
            <a:spLocks noGrp="1"/>
          </p:cNvSpPr>
          <p:nvPr>
            <p:ph type="subTitle" idx="14"/>
          </p:nvPr>
        </p:nvSpPr>
        <p:spPr>
          <a:xfrm>
            <a:off x="6057175" y="2287440"/>
            <a:ext cx="220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1" name="Google Shape;1251;p19"/>
          <p:cNvSpPr txBox="1">
            <a:spLocks noGrp="1"/>
          </p:cNvSpPr>
          <p:nvPr>
            <p:ph type="title" idx="15"/>
          </p:nvPr>
        </p:nvSpPr>
        <p:spPr>
          <a:xfrm>
            <a:off x="6057175" y="1999936"/>
            <a:ext cx="2203800" cy="39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52" name="Google Shape;1252;p19"/>
          <p:cNvGrpSpPr/>
          <p:nvPr/>
        </p:nvGrpSpPr>
        <p:grpSpPr>
          <a:xfrm rot="10800000">
            <a:off x="8245293" y="4131049"/>
            <a:ext cx="1591472" cy="841159"/>
            <a:chOff x="661553" y="1919040"/>
            <a:chExt cx="1591472" cy="841159"/>
          </a:xfrm>
        </p:grpSpPr>
        <p:sp>
          <p:nvSpPr>
            <p:cNvPr id="1253" name="Google Shape;1253;p19"/>
            <p:cNvSpPr/>
            <p:nvPr/>
          </p:nvSpPr>
          <p:spPr>
            <a:xfrm>
              <a:off x="661553" y="2267371"/>
              <a:ext cx="1400512" cy="411311"/>
            </a:xfrm>
            <a:custGeom>
              <a:avLst/>
              <a:gdLst/>
              <a:ahLst/>
              <a:cxnLst/>
              <a:rect l="l" t="t" r="r" b="b"/>
              <a:pathLst>
                <a:path w="43383" h="12741" extrusionOk="0">
                  <a:moveTo>
                    <a:pt x="24283" y="0"/>
                  </a:moveTo>
                  <a:lnTo>
                    <a:pt x="19387" y="4897"/>
                  </a:lnTo>
                  <a:lnTo>
                    <a:pt x="2304" y="4897"/>
                  </a:lnTo>
                  <a:lnTo>
                    <a:pt x="0" y="2593"/>
                  </a:lnTo>
                  <a:lnTo>
                    <a:pt x="0" y="2991"/>
                  </a:lnTo>
                  <a:lnTo>
                    <a:pt x="2193" y="5185"/>
                  </a:lnTo>
                  <a:lnTo>
                    <a:pt x="19498" y="5185"/>
                  </a:lnTo>
                  <a:lnTo>
                    <a:pt x="24416" y="266"/>
                  </a:lnTo>
                  <a:lnTo>
                    <a:pt x="30731" y="266"/>
                  </a:lnTo>
                  <a:lnTo>
                    <a:pt x="43183" y="12740"/>
                  </a:lnTo>
                  <a:cubicBezTo>
                    <a:pt x="43249" y="12674"/>
                    <a:pt x="43316" y="12607"/>
                    <a:pt x="43382" y="12541"/>
                  </a:cubicBezTo>
                  <a:lnTo>
                    <a:pt x="3084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19"/>
            <p:cNvSpPr/>
            <p:nvPr/>
          </p:nvSpPr>
          <p:spPr>
            <a:xfrm>
              <a:off x="661553" y="2117869"/>
              <a:ext cx="1493485" cy="209610"/>
            </a:xfrm>
            <a:custGeom>
              <a:avLst/>
              <a:gdLst/>
              <a:ahLst/>
              <a:cxnLst/>
              <a:rect l="l" t="t" r="r" b="b"/>
              <a:pathLst>
                <a:path w="46263" h="6493" extrusionOk="0">
                  <a:moveTo>
                    <a:pt x="21802" y="1"/>
                  </a:moveTo>
                  <a:lnTo>
                    <a:pt x="15598" y="6204"/>
                  </a:lnTo>
                  <a:lnTo>
                    <a:pt x="4343" y="6204"/>
                  </a:lnTo>
                  <a:lnTo>
                    <a:pt x="0" y="1862"/>
                  </a:lnTo>
                  <a:lnTo>
                    <a:pt x="0" y="2261"/>
                  </a:lnTo>
                  <a:lnTo>
                    <a:pt x="4232" y="6492"/>
                  </a:lnTo>
                  <a:lnTo>
                    <a:pt x="15709" y="6492"/>
                  </a:lnTo>
                  <a:lnTo>
                    <a:pt x="21935" y="267"/>
                  </a:lnTo>
                  <a:lnTo>
                    <a:pt x="46262" y="267"/>
                  </a:lnTo>
                  <a:cubicBezTo>
                    <a:pt x="46262" y="222"/>
                    <a:pt x="46262" y="178"/>
                    <a:pt x="46262" y="134"/>
                  </a:cubicBezTo>
                  <a:cubicBezTo>
                    <a:pt x="46262" y="89"/>
                    <a:pt x="46262" y="45"/>
                    <a:pt x="46262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19"/>
            <p:cNvSpPr/>
            <p:nvPr/>
          </p:nvSpPr>
          <p:spPr>
            <a:xfrm>
              <a:off x="2043446" y="2661479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66"/>
                  </a:moveTo>
                  <a:cubicBezTo>
                    <a:pt x="2216" y="266"/>
                    <a:pt x="2792" y="842"/>
                    <a:pt x="2792" y="1529"/>
                  </a:cubicBezTo>
                  <a:cubicBezTo>
                    <a:pt x="2792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2"/>
                    <a:pt x="842" y="266"/>
                    <a:pt x="1529" y="266"/>
                  </a:cubicBezTo>
                  <a:close/>
                  <a:moveTo>
                    <a:pt x="1529" y="0"/>
                  </a:moveTo>
                  <a:cubicBezTo>
                    <a:pt x="1174" y="0"/>
                    <a:pt x="842" y="133"/>
                    <a:pt x="576" y="333"/>
                  </a:cubicBezTo>
                  <a:lnTo>
                    <a:pt x="731" y="488"/>
                  </a:lnTo>
                  <a:lnTo>
                    <a:pt x="532" y="687"/>
                  </a:lnTo>
                  <a:lnTo>
                    <a:pt x="377" y="532"/>
                  </a:lnTo>
                  <a:cubicBezTo>
                    <a:pt x="155" y="798"/>
                    <a:pt x="0" y="1153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19"/>
            <p:cNvSpPr/>
            <p:nvPr/>
          </p:nvSpPr>
          <p:spPr>
            <a:xfrm>
              <a:off x="2155015" y="2072802"/>
              <a:ext cx="98010" cy="98752"/>
            </a:xfrm>
            <a:custGeom>
              <a:avLst/>
              <a:gdLst/>
              <a:ahLst/>
              <a:cxnLst/>
              <a:rect l="l" t="t" r="r" b="b"/>
              <a:pathLst>
                <a:path w="3036" h="3059" extrusionOk="0">
                  <a:moveTo>
                    <a:pt x="1507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3"/>
                    <a:pt x="1507" y="2793"/>
                  </a:cubicBezTo>
                  <a:cubicBezTo>
                    <a:pt x="820" y="2793"/>
                    <a:pt x="266" y="2216"/>
                    <a:pt x="266" y="1530"/>
                  </a:cubicBezTo>
                  <a:cubicBezTo>
                    <a:pt x="266" y="843"/>
                    <a:pt x="820" y="289"/>
                    <a:pt x="1507" y="289"/>
                  </a:cubicBezTo>
                  <a:close/>
                  <a:moveTo>
                    <a:pt x="1507" y="1"/>
                  </a:moveTo>
                  <a:cubicBezTo>
                    <a:pt x="732" y="1"/>
                    <a:pt x="67" y="621"/>
                    <a:pt x="0" y="1397"/>
                  </a:cubicBezTo>
                  <a:lnTo>
                    <a:pt x="133" y="1397"/>
                  </a:lnTo>
                  <a:lnTo>
                    <a:pt x="133" y="1663"/>
                  </a:lnTo>
                  <a:lnTo>
                    <a:pt x="0" y="1663"/>
                  </a:lnTo>
                  <a:cubicBezTo>
                    <a:pt x="67" y="2460"/>
                    <a:pt x="732" y="3058"/>
                    <a:pt x="1507" y="3058"/>
                  </a:cubicBezTo>
                  <a:cubicBezTo>
                    <a:pt x="2349" y="3058"/>
                    <a:pt x="3036" y="2372"/>
                    <a:pt x="3036" y="1530"/>
                  </a:cubicBezTo>
                  <a:cubicBezTo>
                    <a:pt x="3036" y="688"/>
                    <a:pt x="2349" y="1"/>
                    <a:pt x="1507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19"/>
            <p:cNvSpPr/>
            <p:nvPr/>
          </p:nvSpPr>
          <p:spPr>
            <a:xfrm>
              <a:off x="1779502" y="1951936"/>
              <a:ext cx="3616" cy="8619"/>
            </a:xfrm>
            <a:custGeom>
              <a:avLst/>
              <a:gdLst/>
              <a:ahLst/>
              <a:cxnLst/>
              <a:rect l="l" t="t" r="r" b="b"/>
              <a:pathLst>
                <a:path w="112" h="267" extrusionOk="0">
                  <a:moveTo>
                    <a:pt x="89" y="0"/>
                  </a:moveTo>
                  <a:cubicBezTo>
                    <a:pt x="67" y="89"/>
                    <a:pt x="23" y="178"/>
                    <a:pt x="0" y="266"/>
                  </a:cubicBezTo>
                  <a:lnTo>
                    <a:pt x="111" y="26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19"/>
            <p:cNvSpPr/>
            <p:nvPr/>
          </p:nvSpPr>
          <p:spPr>
            <a:xfrm>
              <a:off x="951936" y="1951936"/>
              <a:ext cx="821138" cy="187432"/>
            </a:xfrm>
            <a:custGeom>
              <a:avLst/>
              <a:gdLst/>
              <a:ahLst/>
              <a:cxnLst/>
              <a:rect l="l" t="t" r="r" b="b"/>
              <a:pathLst>
                <a:path w="25436" h="5806" extrusionOk="0">
                  <a:moveTo>
                    <a:pt x="10436" y="0"/>
                  </a:moveTo>
                  <a:lnTo>
                    <a:pt x="4919" y="5539"/>
                  </a:lnTo>
                  <a:lnTo>
                    <a:pt x="0" y="5539"/>
                  </a:lnTo>
                  <a:lnTo>
                    <a:pt x="0" y="5805"/>
                  </a:lnTo>
                  <a:lnTo>
                    <a:pt x="5030" y="5805"/>
                  </a:lnTo>
                  <a:lnTo>
                    <a:pt x="10569" y="266"/>
                  </a:lnTo>
                  <a:lnTo>
                    <a:pt x="25369" y="266"/>
                  </a:lnTo>
                  <a:cubicBezTo>
                    <a:pt x="25369" y="178"/>
                    <a:pt x="25392" y="89"/>
                    <a:pt x="25436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19"/>
            <p:cNvSpPr/>
            <p:nvPr/>
          </p:nvSpPr>
          <p:spPr>
            <a:xfrm>
              <a:off x="851795" y="2077096"/>
              <a:ext cx="98752" cy="98752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3" y="2792"/>
                    <a:pt x="266" y="2216"/>
                    <a:pt x="266" y="1530"/>
                  </a:cubicBezTo>
                  <a:cubicBezTo>
                    <a:pt x="266" y="843"/>
                    <a:pt x="843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1" y="688"/>
                    <a:pt x="1" y="1530"/>
                  </a:cubicBezTo>
                  <a:cubicBezTo>
                    <a:pt x="1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19"/>
            <p:cNvSpPr/>
            <p:nvPr/>
          </p:nvSpPr>
          <p:spPr>
            <a:xfrm>
              <a:off x="1770205" y="1919040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0"/>
                  </a:moveTo>
                  <a:cubicBezTo>
                    <a:pt x="864" y="0"/>
                    <a:pt x="288" y="421"/>
                    <a:pt x="89" y="1019"/>
                  </a:cubicBezTo>
                  <a:lnTo>
                    <a:pt x="377" y="1019"/>
                  </a:lnTo>
                  <a:cubicBezTo>
                    <a:pt x="576" y="576"/>
                    <a:pt x="1020" y="288"/>
                    <a:pt x="1529" y="288"/>
                  </a:cubicBez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66" y="2216"/>
                    <a:pt x="266" y="1529"/>
                  </a:cubicBezTo>
                  <a:cubicBezTo>
                    <a:pt x="266" y="1440"/>
                    <a:pt x="288" y="1374"/>
                    <a:pt x="288" y="1285"/>
                  </a:cubicBezTo>
                  <a:lnTo>
                    <a:pt x="22" y="1285"/>
                  </a:lnTo>
                  <a:cubicBezTo>
                    <a:pt x="0" y="1374"/>
                    <a:pt x="0" y="1440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19"/>
            <p:cNvSpPr/>
            <p:nvPr/>
          </p:nvSpPr>
          <p:spPr>
            <a:xfrm>
              <a:off x="1770915" y="1951936"/>
              <a:ext cx="11460" cy="8619"/>
            </a:xfrm>
            <a:custGeom>
              <a:avLst/>
              <a:gdLst/>
              <a:ahLst/>
              <a:cxnLst/>
              <a:rect l="l" t="t" r="r" b="b"/>
              <a:pathLst>
                <a:path w="355" h="267" extrusionOk="0">
                  <a:moveTo>
                    <a:pt x="67" y="0"/>
                  </a:moveTo>
                  <a:cubicBezTo>
                    <a:pt x="23" y="89"/>
                    <a:pt x="0" y="178"/>
                    <a:pt x="0" y="266"/>
                  </a:cubicBezTo>
                  <a:lnTo>
                    <a:pt x="266" y="266"/>
                  </a:lnTo>
                  <a:cubicBezTo>
                    <a:pt x="289" y="178"/>
                    <a:pt x="333" y="89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" name="Google Shape;1262;p19"/>
          <p:cNvGrpSpPr/>
          <p:nvPr/>
        </p:nvGrpSpPr>
        <p:grpSpPr>
          <a:xfrm flipH="1">
            <a:off x="220332" y="3175177"/>
            <a:ext cx="399883" cy="381256"/>
            <a:chOff x="7268887" y="1278648"/>
            <a:chExt cx="399883" cy="381256"/>
          </a:xfrm>
        </p:grpSpPr>
        <p:sp>
          <p:nvSpPr>
            <p:cNvPr id="1263" name="Google Shape;1263;p19"/>
            <p:cNvSpPr/>
            <p:nvPr/>
          </p:nvSpPr>
          <p:spPr>
            <a:xfrm>
              <a:off x="7268887" y="1278648"/>
              <a:ext cx="399883" cy="381256"/>
            </a:xfrm>
            <a:custGeom>
              <a:avLst/>
              <a:gdLst/>
              <a:ahLst/>
              <a:cxnLst/>
              <a:rect l="l" t="t" r="r" b="b"/>
              <a:pathLst>
                <a:path w="12387" h="11810" extrusionOk="0">
                  <a:moveTo>
                    <a:pt x="5917" y="798"/>
                  </a:moveTo>
                  <a:cubicBezTo>
                    <a:pt x="7224" y="798"/>
                    <a:pt x="8531" y="1285"/>
                    <a:pt x="9528" y="2282"/>
                  </a:cubicBezTo>
                  <a:cubicBezTo>
                    <a:pt x="11522" y="4276"/>
                    <a:pt x="11522" y="7533"/>
                    <a:pt x="9528" y="9527"/>
                  </a:cubicBezTo>
                  <a:cubicBezTo>
                    <a:pt x="8553" y="10480"/>
                    <a:pt x="7268" y="11012"/>
                    <a:pt x="5917" y="11012"/>
                  </a:cubicBezTo>
                  <a:cubicBezTo>
                    <a:pt x="4543" y="11012"/>
                    <a:pt x="3258" y="10480"/>
                    <a:pt x="2283" y="9527"/>
                  </a:cubicBezTo>
                  <a:cubicBezTo>
                    <a:pt x="1330" y="8552"/>
                    <a:pt x="799" y="7267"/>
                    <a:pt x="799" y="5894"/>
                  </a:cubicBezTo>
                  <a:cubicBezTo>
                    <a:pt x="799" y="4542"/>
                    <a:pt x="1330" y="3257"/>
                    <a:pt x="2283" y="2282"/>
                  </a:cubicBezTo>
                  <a:cubicBezTo>
                    <a:pt x="3280" y="1285"/>
                    <a:pt x="4609" y="798"/>
                    <a:pt x="5917" y="798"/>
                  </a:cubicBezTo>
                  <a:close/>
                  <a:moveTo>
                    <a:pt x="5906" y="0"/>
                  </a:moveTo>
                  <a:cubicBezTo>
                    <a:pt x="4393" y="0"/>
                    <a:pt x="2881" y="576"/>
                    <a:pt x="1729" y="1728"/>
                  </a:cubicBezTo>
                  <a:cubicBezTo>
                    <a:pt x="621" y="2836"/>
                    <a:pt x="1" y="4321"/>
                    <a:pt x="1" y="5894"/>
                  </a:cubicBezTo>
                  <a:cubicBezTo>
                    <a:pt x="1" y="7489"/>
                    <a:pt x="621" y="8973"/>
                    <a:pt x="1729" y="10081"/>
                  </a:cubicBezTo>
                  <a:cubicBezTo>
                    <a:pt x="2859" y="11189"/>
                    <a:pt x="4344" y="11809"/>
                    <a:pt x="5917" y="11809"/>
                  </a:cubicBezTo>
                  <a:cubicBezTo>
                    <a:pt x="7490" y="11809"/>
                    <a:pt x="8974" y="11189"/>
                    <a:pt x="10082" y="10081"/>
                  </a:cubicBezTo>
                  <a:cubicBezTo>
                    <a:pt x="12386" y="7777"/>
                    <a:pt x="12386" y="4033"/>
                    <a:pt x="10082" y="1728"/>
                  </a:cubicBezTo>
                  <a:cubicBezTo>
                    <a:pt x="8930" y="576"/>
                    <a:pt x="7418" y="0"/>
                    <a:pt x="5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19"/>
            <p:cNvSpPr/>
            <p:nvPr/>
          </p:nvSpPr>
          <p:spPr>
            <a:xfrm>
              <a:off x="7378325" y="1388086"/>
              <a:ext cx="162413" cy="162381"/>
            </a:xfrm>
            <a:custGeom>
              <a:avLst/>
              <a:gdLst/>
              <a:ahLst/>
              <a:cxnLst/>
              <a:rect l="l" t="t" r="r" b="b"/>
              <a:pathLst>
                <a:path w="5031" h="5030" extrusionOk="0">
                  <a:moveTo>
                    <a:pt x="2527" y="0"/>
                  </a:moveTo>
                  <a:cubicBezTo>
                    <a:pt x="1131" y="0"/>
                    <a:pt x="1" y="1130"/>
                    <a:pt x="1" y="2504"/>
                  </a:cubicBezTo>
                  <a:cubicBezTo>
                    <a:pt x="1" y="3900"/>
                    <a:pt x="1131" y="5030"/>
                    <a:pt x="2527" y="5030"/>
                  </a:cubicBezTo>
                  <a:cubicBezTo>
                    <a:pt x="3900" y="5030"/>
                    <a:pt x="5030" y="3900"/>
                    <a:pt x="5030" y="2504"/>
                  </a:cubicBezTo>
                  <a:cubicBezTo>
                    <a:pt x="5030" y="1130"/>
                    <a:pt x="3900" y="0"/>
                    <a:pt x="2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" name="Google Shape;1265;p19"/>
          <p:cNvGrpSpPr/>
          <p:nvPr/>
        </p:nvGrpSpPr>
        <p:grpSpPr>
          <a:xfrm rot="5400000">
            <a:off x="8107182" y="384772"/>
            <a:ext cx="1468333" cy="494947"/>
            <a:chOff x="-21957" y="3648039"/>
            <a:chExt cx="1468333" cy="494947"/>
          </a:xfrm>
        </p:grpSpPr>
        <p:sp>
          <p:nvSpPr>
            <p:cNvPr id="1266" name="Google Shape;1266;p19"/>
            <p:cNvSpPr/>
            <p:nvPr/>
          </p:nvSpPr>
          <p:spPr>
            <a:xfrm>
              <a:off x="1113676" y="3810286"/>
              <a:ext cx="332700" cy="332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19"/>
            <p:cNvSpPr/>
            <p:nvPr/>
          </p:nvSpPr>
          <p:spPr>
            <a:xfrm>
              <a:off x="-21957" y="3648039"/>
              <a:ext cx="1150161" cy="332607"/>
            </a:xfrm>
            <a:custGeom>
              <a:avLst/>
              <a:gdLst/>
              <a:ahLst/>
              <a:cxnLst/>
              <a:rect l="l" t="t" r="r" b="b"/>
              <a:pathLst>
                <a:path w="35628" h="10303" extrusionOk="0">
                  <a:moveTo>
                    <a:pt x="0" y="0"/>
                  </a:moveTo>
                  <a:lnTo>
                    <a:pt x="0" y="1108"/>
                  </a:lnTo>
                  <a:lnTo>
                    <a:pt x="9062" y="10192"/>
                  </a:lnTo>
                  <a:lnTo>
                    <a:pt x="9173" y="10303"/>
                  </a:lnTo>
                  <a:lnTo>
                    <a:pt x="35583" y="10303"/>
                  </a:lnTo>
                  <a:cubicBezTo>
                    <a:pt x="35583" y="10259"/>
                    <a:pt x="35583" y="10214"/>
                    <a:pt x="35583" y="10170"/>
                  </a:cubicBezTo>
                  <a:cubicBezTo>
                    <a:pt x="35583" y="9949"/>
                    <a:pt x="35605" y="9727"/>
                    <a:pt x="35627" y="9505"/>
                  </a:cubicBezTo>
                  <a:lnTo>
                    <a:pt x="9505" y="95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9"/>
            <p:cNvSpPr/>
            <p:nvPr/>
          </p:nvSpPr>
          <p:spPr>
            <a:xfrm>
              <a:off x="1198819" y="3895801"/>
              <a:ext cx="162413" cy="161671"/>
            </a:xfrm>
            <a:custGeom>
              <a:avLst/>
              <a:gdLst/>
              <a:ahLst/>
              <a:cxnLst/>
              <a:rect l="l" t="t" r="r" b="b"/>
              <a:pathLst>
                <a:path w="5031" h="5008" extrusionOk="0">
                  <a:moveTo>
                    <a:pt x="2505" y="0"/>
                  </a:moveTo>
                  <a:cubicBezTo>
                    <a:pt x="1131" y="0"/>
                    <a:pt x="1" y="1108"/>
                    <a:pt x="1" y="2504"/>
                  </a:cubicBezTo>
                  <a:cubicBezTo>
                    <a:pt x="1" y="3878"/>
                    <a:pt x="1131" y="5008"/>
                    <a:pt x="2505" y="5008"/>
                  </a:cubicBezTo>
                  <a:cubicBezTo>
                    <a:pt x="3900" y="5008"/>
                    <a:pt x="5030" y="3878"/>
                    <a:pt x="5030" y="2504"/>
                  </a:cubicBezTo>
                  <a:cubicBezTo>
                    <a:pt x="5030" y="1108"/>
                    <a:pt x="3900" y="0"/>
                    <a:pt x="25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9" name="Google Shape;1269;p19"/>
          <p:cNvGrpSpPr/>
          <p:nvPr/>
        </p:nvGrpSpPr>
        <p:grpSpPr>
          <a:xfrm flipH="1">
            <a:off x="118821" y="4378505"/>
            <a:ext cx="1239039" cy="568423"/>
            <a:chOff x="208301" y="226025"/>
            <a:chExt cx="1239039" cy="568423"/>
          </a:xfrm>
        </p:grpSpPr>
        <p:sp>
          <p:nvSpPr>
            <p:cNvPr id="1270" name="Google Shape;1270;p19"/>
            <p:cNvSpPr/>
            <p:nvPr/>
          </p:nvSpPr>
          <p:spPr>
            <a:xfrm>
              <a:off x="332791" y="266933"/>
              <a:ext cx="1007840" cy="482141"/>
            </a:xfrm>
            <a:custGeom>
              <a:avLst/>
              <a:gdLst/>
              <a:ahLst/>
              <a:cxnLst/>
              <a:rect l="l" t="t" r="r" b="b"/>
              <a:pathLst>
                <a:path w="25105" h="12010" extrusionOk="0">
                  <a:moveTo>
                    <a:pt x="18612" y="1"/>
                  </a:moveTo>
                  <a:lnTo>
                    <a:pt x="6869" y="11721"/>
                  </a:lnTo>
                  <a:lnTo>
                    <a:pt x="1" y="11721"/>
                  </a:lnTo>
                  <a:lnTo>
                    <a:pt x="1" y="12010"/>
                  </a:lnTo>
                  <a:lnTo>
                    <a:pt x="7002" y="12010"/>
                  </a:lnTo>
                  <a:lnTo>
                    <a:pt x="18723" y="267"/>
                  </a:lnTo>
                  <a:lnTo>
                    <a:pt x="25104" y="267"/>
                  </a:lnTo>
                  <a:lnTo>
                    <a:pt x="2510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19"/>
            <p:cNvSpPr/>
            <p:nvPr/>
          </p:nvSpPr>
          <p:spPr>
            <a:xfrm>
              <a:off x="208301" y="671644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67"/>
                  </a:moveTo>
                  <a:cubicBezTo>
                    <a:pt x="2216" y="267"/>
                    <a:pt x="2770" y="843"/>
                    <a:pt x="2770" y="1530"/>
                  </a:cubicBezTo>
                  <a:cubicBezTo>
                    <a:pt x="2770" y="2217"/>
                    <a:pt x="2216" y="2770"/>
                    <a:pt x="1529" y="2770"/>
                  </a:cubicBezTo>
                  <a:cubicBezTo>
                    <a:pt x="842" y="2770"/>
                    <a:pt x="266" y="2217"/>
                    <a:pt x="266" y="1530"/>
                  </a:cubicBezTo>
                  <a:cubicBezTo>
                    <a:pt x="266" y="843"/>
                    <a:pt x="842" y="267"/>
                    <a:pt x="1529" y="267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72"/>
                    <a:pt x="687" y="3058"/>
                    <a:pt x="1529" y="3058"/>
                  </a:cubicBezTo>
                  <a:cubicBezTo>
                    <a:pt x="2371" y="3058"/>
                    <a:pt x="3058" y="2372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19"/>
            <p:cNvSpPr/>
            <p:nvPr/>
          </p:nvSpPr>
          <p:spPr>
            <a:xfrm>
              <a:off x="1324576" y="226025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" name="Google Shape;1273;p19"/>
          <p:cNvGrpSpPr/>
          <p:nvPr/>
        </p:nvGrpSpPr>
        <p:grpSpPr>
          <a:xfrm flipH="1">
            <a:off x="4128001" y="4796146"/>
            <a:ext cx="878357" cy="184270"/>
            <a:chOff x="919039" y="1581426"/>
            <a:chExt cx="600134" cy="125902"/>
          </a:xfrm>
        </p:grpSpPr>
        <p:sp>
          <p:nvSpPr>
            <p:cNvPr id="1274" name="Google Shape;1274;p19"/>
            <p:cNvSpPr/>
            <p:nvPr/>
          </p:nvSpPr>
          <p:spPr>
            <a:xfrm>
              <a:off x="1393982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7" y="3900"/>
                  </a:lnTo>
                  <a:lnTo>
                    <a:pt x="3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19"/>
            <p:cNvSpPr/>
            <p:nvPr/>
          </p:nvSpPr>
          <p:spPr>
            <a:xfrm>
              <a:off x="1156511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19"/>
            <p:cNvSpPr/>
            <p:nvPr/>
          </p:nvSpPr>
          <p:spPr>
            <a:xfrm>
              <a:off x="919039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19"/>
            <p:cNvSpPr/>
            <p:nvPr/>
          </p:nvSpPr>
          <p:spPr>
            <a:xfrm>
              <a:off x="951225" y="1640084"/>
              <a:ext cx="505705" cy="8619"/>
            </a:xfrm>
            <a:custGeom>
              <a:avLst/>
              <a:gdLst/>
              <a:ahLst/>
              <a:cxnLst/>
              <a:rect l="l" t="t" r="r" b="b"/>
              <a:pathLst>
                <a:path w="15665" h="267" extrusionOk="0">
                  <a:moveTo>
                    <a:pt x="0" y="0"/>
                  </a:moveTo>
                  <a:lnTo>
                    <a:pt x="0" y="266"/>
                  </a:lnTo>
                  <a:lnTo>
                    <a:pt x="15665" y="266"/>
                  </a:lnTo>
                  <a:lnTo>
                    <a:pt x="1566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" name="Google Shape;1278;p19"/>
          <p:cNvGrpSpPr/>
          <p:nvPr/>
        </p:nvGrpSpPr>
        <p:grpSpPr>
          <a:xfrm flipH="1">
            <a:off x="2916009" y="4667972"/>
            <a:ext cx="182798" cy="598473"/>
            <a:chOff x="3638102" y="4583399"/>
            <a:chExt cx="182798" cy="598473"/>
          </a:xfrm>
        </p:grpSpPr>
        <p:sp>
          <p:nvSpPr>
            <p:cNvPr id="1279" name="Google Shape;1279;p19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19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19"/>
          <p:cNvGrpSpPr/>
          <p:nvPr/>
        </p:nvGrpSpPr>
        <p:grpSpPr>
          <a:xfrm flipH="1">
            <a:off x="8450032" y="2346655"/>
            <a:ext cx="889837" cy="986391"/>
            <a:chOff x="-138609" y="2210165"/>
            <a:chExt cx="889837" cy="986391"/>
          </a:xfrm>
        </p:grpSpPr>
        <p:grpSp>
          <p:nvGrpSpPr>
            <p:cNvPr id="1282" name="Google Shape;1282;p19"/>
            <p:cNvGrpSpPr/>
            <p:nvPr/>
          </p:nvGrpSpPr>
          <p:grpSpPr>
            <a:xfrm flipH="1">
              <a:off x="-138609" y="2517039"/>
              <a:ext cx="889837" cy="679518"/>
              <a:chOff x="-350462" y="2364639"/>
              <a:chExt cx="889837" cy="679518"/>
            </a:xfrm>
          </p:grpSpPr>
          <p:sp>
            <p:nvSpPr>
              <p:cNvPr id="1283" name="Google Shape;1283;p19"/>
              <p:cNvSpPr/>
              <p:nvPr/>
            </p:nvSpPr>
            <p:spPr>
              <a:xfrm>
                <a:off x="-350462" y="2364639"/>
                <a:ext cx="98752" cy="98010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2216" y="266"/>
                      <a:pt x="2770" y="820"/>
                      <a:pt x="2770" y="1529"/>
                    </a:cubicBezTo>
                    <a:cubicBezTo>
                      <a:pt x="2770" y="2216"/>
                      <a:pt x="2216" y="2770"/>
                      <a:pt x="1530" y="2770"/>
                    </a:cubicBezTo>
                    <a:cubicBezTo>
                      <a:pt x="843" y="2770"/>
                      <a:pt x="267" y="2216"/>
                      <a:pt x="267" y="1529"/>
                    </a:cubicBezTo>
                    <a:cubicBezTo>
                      <a:pt x="267" y="820"/>
                      <a:pt x="843" y="266"/>
                      <a:pt x="1530" y="266"/>
                    </a:cubicBezTo>
                    <a:close/>
                    <a:moveTo>
                      <a:pt x="1530" y="1"/>
                    </a:moveTo>
                    <a:cubicBezTo>
                      <a:pt x="688" y="1"/>
                      <a:pt x="1" y="687"/>
                      <a:pt x="1" y="1529"/>
                    </a:cubicBezTo>
                    <a:cubicBezTo>
                      <a:pt x="1" y="2371"/>
                      <a:pt x="688" y="3036"/>
                      <a:pt x="1530" y="3036"/>
                    </a:cubicBezTo>
                    <a:cubicBezTo>
                      <a:pt x="2371" y="3036"/>
                      <a:pt x="3058" y="2371"/>
                      <a:pt x="3058" y="1529"/>
                    </a:cubicBezTo>
                    <a:cubicBezTo>
                      <a:pt x="3058" y="1507"/>
                      <a:pt x="3058" y="1507"/>
                      <a:pt x="3058" y="1507"/>
                    </a:cubicBezTo>
                    <a:lnTo>
                      <a:pt x="2815" y="1507"/>
                    </a:lnTo>
                    <a:lnTo>
                      <a:pt x="2815" y="1219"/>
                    </a:lnTo>
                    <a:lnTo>
                      <a:pt x="3036" y="1219"/>
                    </a:lnTo>
                    <a:cubicBezTo>
                      <a:pt x="2881" y="532"/>
                      <a:pt x="2261" y="1"/>
                      <a:pt x="15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19"/>
              <p:cNvSpPr/>
              <p:nvPr/>
            </p:nvSpPr>
            <p:spPr>
              <a:xfrm>
                <a:off x="-36448" y="2744446"/>
                <a:ext cx="575823" cy="299711"/>
              </a:xfrm>
              <a:custGeom>
                <a:avLst/>
                <a:gdLst/>
                <a:ahLst/>
                <a:cxnLst/>
                <a:rect l="l" t="t" r="r" b="b"/>
                <a:pathLst>
                  <a:path w="17837" h="9284" extrusionOk="0">
                    <a:moveTo>
                      <a:pt x="0" y="1"/>
                    </a:moveTo>
                    <a:cubicBezTo>
                      <a:pt x="0" y="67"/>
                      <a:pt x="23" y="111"/>
                      <a:pt x="23" y="178"/>
                    </a:cubicBezTo>
                    <a:cubicBezTo>
                      <a:pt x="23" y="200"/>
                      <a:pt x="0" y="244"/>
                      <a:pt x="0" y="266"/>
                    </a:cubicBezTo>
                    <a:lnTo>
                      <a:pt x="8819" y="266"/>
                    </a:lnTo>
                    <a:lnTo>
                      <a:pt x="17836" y="9284"/>
                    </a:lnTo>
                    <a:lnTo>
                      <a:pt x="17836" y="8885"/>
                    </a:lnTo>
                    <a:lnTo>
                      <a:pt x="8929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19"/>
              <p:cNvSpPr/>
              <p:nvPr/>
            </p:nvSpPr>
            <p:spPr>
              <a:xfrm>
                <a:off x="-252452" y="2403991"/>
                <a:ext cx="791825" cy="474230"/>
              </a:xfrm>
              <a:custGeom>
                <a:avLst/>
                <a:gdLst/>
                <a:ahLst/>
                <a:cxnLst/>
                <a:rect l="l" t="t" r="r" b="b"/>
                <a:pathLst>
                  <a:path w="24528" h="14690" extrusionOk="0">
                    <a:moveTo>
                      <a:pt x="0" y="0"/>
                    </a:moveTo>
                    <a:cubicBezTo>
                      <a:pt x="0" y="89"/>
                      <a:pt x="22" y="200"/>
                      <a:pt x="22" y="288"/>
                    </a:cubicBezTo>
                    <a:lnTo>
                      <a:pt x="10103" y="288"/>
                    </a:lnTo>
                    <a:lnTo>
                      <a:pt x="24527" y="14690"/>
                    </a:lnTo>
                    <a:lnTo>
                      <a:pt x="24527" y="14313"/>
                    </a:lnTo>
                    <a:lnTo>
                      <a:pt x="10214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19"/>
              <p:cNvSpPr/>
              <p:nvPr/>
            </p:nvSpPr>
            <p:spPr>
              <a:xfrm>
                <a:off x="-134458" y="2700832"/>
                <a:ext cx="98042" cy="9872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3058" extrusionOk="0">
                    <a:moveTo>
                      <a:pt x="1530" y="0"/>
                    </a:moveTo>
                    <a:cubicBezTo>
                      <a:pt x="688" y="0"/>
                      <a:pt x="1" y="687"/>
                      <a:pt x="1" y="1529"/>
                    </a:cubicBezTo>
                    <a:cubicBezTo>
                      <a:pt x="1" y="2371"/>
                      <a:pt x="688" y="3058"/>
                      <a:pt x="1530" y="3058"/>
                    </a:cubicBezTo>
                    <a:cubicBezTo>
                      <a:pt x="2327" y="3058"/>
                      <a:pt x="2992" y="2415"/>
                      <a:pt x="3036" y="1617"/>
                    </a:cubicBezTo>
                    <a:lnTo>
                      <a:pt x="2771" y="1617"/>
                    </a:lnTo>
                    <a:lnTo>
                      <a:pt x="2771" y="1573"/>
                    </a:lnTo>
                    <a:cubicBezTo>
                      <a:pt x="2748" y="2238"/>
                      <a:pt x="2194" y="2770"/>
                      <a:pt x="1530" y="2770"/>
                    </a:cubicBezTo>
                    <a:cubicBezTo>
                      <a:pt x="843" y="2770"/>
                      <a:pt x="267" y="2216"/>
                      <a:pt x="267" y="1529"/>
                    </a:cubicBezTo>
                    <a:cubicBezTo>
                      <a:pt x="267" y="842"/>
                      <a:pt x="843" y="266"/>
                      <a:pt x="1530" y="266"/>
                    </a:cubicBezTo>
                    <a:cubicBezTo>
                      <a:pt x="2194" y="266"/>
                      <a:pt x="2748" y="820"/>
                      <a:pt x="2771" y="1484"/>
                    </a:cubicBezTo>
                    <a:lnTo>
                      <a:pt x="2771" y="1352"/>
                    </a:lnTo>
                    <a:lnTo>
                      <a:pt x="3036" y="1352"/>
                    </a:lnTo>
                    <a:cubicBezTo>
                      <a:pt x="2948" y="598"/>
                      <a:pt x="2305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87" name="Google Shape;1287;p19"/>
            <p:cNvSpPr/>
            <p:nvPr/>
          </p:nvSpPr>
          <p:spPr>
            <a:xfrm flipH="1">
              <a:off x="652475" y="2210165"/>
              <a:ext cx="98752" cy="98010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2216" y="266"/>
                    <a:pt x="2770" y="820"/>
                    <a:pt x="2770" y="1529"/>
                  </a:cubicBezTo>
                  <a:cubicBezTo>
                    <a:pt x="2770" y="2216"/>
                    <a:pt x="2216" y="2770"/>
                    <a:pt x="1530" y="2770"/>
                  </a:cubicBezTo>
                  <a:cubicBezTo>
                    <a:pt x="843" y="2770"/>
                    <a:pt x="267" y="2216"/>
                    <a:pt x="267" y="1529"/>
                  </a:cubicBezTo>
                  <a:cubicBezTo>
                    <a:pt x="267" y="820"/>
                    <a:pt x="843" y="266"/>
                    <a:pt x="1530" y="266"/>
                  </a:cubicBezTo>
                  <a:close/>
                  <a:moveTo>
                    <a:pt x="1530" y="1"/>
                  </a:moveTo>
                  <a:cubicBezTo>
                    <a:pt x="688" y="1"/>
                    <a:pt x="1" y="687"/>
                    <a:pt x="1" y="1529"/>
                  </a:cubicBezTo>
                  <a:cubicBezTo>
                    <a:pt x="1" y="2371"/>
                    <a:pt x="688" y="3036"/>
                    <a:pt x="1530" y="3036"/>
                  </a:cubicBezTo>
                  <a:cubicBezTo>
                    <a:pt x="2371" y="3036"/>
                    <a:pt x="3058" y="2371"/>
                    <a:pt x="3058" y="1529"/>
                  </a:cubicBezTo>
                  <a:cubicBezTo>
                    <a:pt x="3058" y="1507"/>
                    <a:pt x="3058" y="1507"/>
                    <a:pt x="3058" y="1507"/>
                  </a:cubicBezTo>
                  <a:lnTo>
                    <a:pt x="2815" y="1507"/>
                  </a:lnTo>
                  <a:lnTo>
                    <a:pt x="2815" y="1219"/>
                  </a:lnTo>
                  <a:lnTo>
                    <a:pt x="3036" y="1219"/>
                  </a:lnTo>
                  <a:cubicBezTo>
                    <a:pt x="2881" y="532"/>
                    <a:pt x="2261" y="1"/>
                    <a:pt x="1530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19"/>
            <p:cNvSpPr/>
            <p:nvPr/>
          </p:nvSpPr>
          <p:spPr>
            <a:xfrm flipH="1">
              <a:off x="-138608" y="2249518"/>
              <a:ext cx="791825" cy="474230"/>
            </a:xfrm>
            <a:custGeom>
              <a:avLst/>
              <a:gdLst/>
              <a:ahLst/>
              <a:cxnLst/>
              <a:rect l="l" t="t" r="r" b="b"/>
              <a:pathLst>
                <a:path w="24528" h="14690" extrusionOk="0">
                  <a:moveTo>
                    <a:pt x="0" y="0"/>
                  </a:moveTo>
                  <a:cubicBezTo>
                    <a:pt x="0" y="89"/>
                    <a:pt x="22" y="200"/>
                    <a:pt x="22" y="288"/>
                  </a:cubicBezTo>
                  <a:lnTo>
                    <a:pt x="10103" y="288"/>
                  </a:lnTo>
                  <a:lnTo>
                    <a:pt x="24527" y="14690"/>
                  </a:lnTo>
                  <a:lnTo>
                    <a:pt x="24527" y="14313"/>
                  </a:lnTo>
                  <a:lnTo>
                    <a:pt x="10214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" name="Google Shape;1289;p19"/>
          <p:cNvGrpSpPr/>
          <p:nvPr/>
        </p:nvGrpSpPr>
        <p:grpSpPr>
          <a:xfrm flipH="1">
            <a:off x="-47427" y="348456"/>
            <a:ext cx="399902" cy="651901"/>
            <a:chOff x="8772496" y="3715501"/>
            <a:chExt cx="399902" cy="651901"/>
          </a:xfrm>
        </p:grpSpPr>
        <p:sp>
          <p:nvSpPr>
            <p:cNvPr id="1290" name="Google Shape;1290;p19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9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" name="Google Shape;1292;p19"/>
          <p:cNvGrpSpPr/>
          <p:nvPr/>
        </p:nvGrpSpPr>
        <p:grpSpPr>
          <a:xfrm flipH="1">
            <a:off x="197546" y="-178428"/>
            <a:ext cx="1239039" cy="568423"/>
            <a:chOff x="208301" y="226025"/>
            <a:chExt cx="1239039" cy="568423"/>
          </a:xfrm>
        </p:grpSpPr>
        <p:sp>
          <p:nvSpPr>
            <p:cNvPr id="1293" name="Google Shape;1293;p19"/>
            <p:cNvSpPr/>
            <p:nvPr/>
          </p:nvSpPr>
          <p:spPr>
            <a:xfrm>
              <a:off x="332791" y="266933"/>
              <a:ext cx="1007840" cy="482141"/>
            </a:xfrm>
            <a:custGeom>
              <a:avLst/>
              <a:gdLst/>
              <a:ahLst/>
              <a:cxnLst/>
              <a:rect l="l" t="t" r="r" b="b"/>
              <a:pathLst>
                <a:path w="25105" h="12010" extrusionOk="0">
                  <a:moveTo>
                    <a:pt x="18612" y="1"/>
                  </a:moveTo>
                  <a:lnTo>
                    <a:pt x="6869" y="11721"/>
                  </a:lnTo>
                  <a:lnTo>
                    <a:pt x="1" y="11721"/>
                  </a:lnTo>
                  <a:lnTo>
                    <a:pt x="1" y="12010"/>
                  </a:lnTo>
                  <a:lnTo>
                    <a:pt x="7002" y="12010"/>
                  </a:lnTo>
                  <a:lnTo>
                    <a:pt x="18723" y="267"/>
                  </a:lnTo>
                  <a:lnTo>
                    <a:pt x="25104" y="267"/>
                  </a:lnTo>
                  <a:lnTo>
                    <a:pt x="2510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9"/>
            <p:cNvSpPr/>
            <p:nvPr/>
          </p:nvSpPr>
          <p:spPr>
            <a:xfrm>
              <a:off x="208301" y="671644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67"/>
                  </a:moveTo>
                  <a:cubicBezTo>
                    <a:pt x="2216" y="267"/>
                    <a:pt x="2770" y="843"/>
                    <a:pt x="2770" y="1530"/>
                  </a:cubicBezTo>
                  <a:cubicBezTo>
                    <a:pt x="2770" y="2217"/>
                    <a:pt x="2216" y="2770"/>
                    <a:pt x="1529" y="2770"/>
                  </a:cubicBezTo>
                  <a:cubicBezTo>
                    <a:pt x="842" y="2770"/>
                    <a:pt x="266" y="2217"/>
                    <a:pt x="266" y="1530"/>
                  </a:cubicBezTo>
                  <a:cubicBezTo>
                    <a:pt x="266" y="843"/>
                    <a:pt x="842" y="267"/>
                    <a:pt x="1529" y="267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72"/>
                    <a:pt x="687" y="3058"/>
                    <a:pt x="1529" y="3058"/>
                  </a:cubicBezTo>
                  <a:cubicBezTo>
                    <a:pt x="2371" y="3058"/>
                    <a:pt x="3058" y="2372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19"/>
            <p:cNvSpPr/>
            <p:nvPr/>
          </p:nvSpPr>
          <p:spPr>
            <a:xfrm>
              <a:off x="1324576" y="226025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" name="Google Shape;1296;p19"/>
          <p:cNvGrpSpPr/>
          <p:nvPr/>
        </p:nvGrpSpPr>
        <p:grpSpPr>
          <a:xfrm rot="10800000" flipH="1">
            <a:off x="7646627" y="-687376"/>
            <a:ext cx="1178127" cy="1094369"/>
            <a:chOff x="7825118" y="4065849"/>
            <a:chExt cx="1178127" cy="1094369"/>
          </a:xfrm>
        </p:grpSpPr>
        <p:sp>
          <p:nvSpPr>
            <p:cNvPr id="1297" name="Google Shape;1297;p19"/>
            <p:cNvSpPr/>
            <p:nvPr/>
          </p:nvSpPr>
          <p:spPr>
            <a:xfrm>
              <a:off x="7911327" y="4137684"/>
              <a:ext cx="1091918" cy="1022534"/>
            </a:xfrm>
            <a:custGeom>
              <a:avLst/>
              <a:gdLst/>
              <a:ahLst/>
              <a:cxnLst/>
              <a:rect l="l" t="t" r="r" b="b"/>
              <a:pathLst>
                <a:path w="30310" h="28384" extrusionOk="0">
                  <a:moveTo>
                    <a:pt x="0" y="1"/>
                  </a:moveTo>
                  <a:lnTo>
                    <a:pt x="0" y="776"/>
                  </a:lnTo>
                  <a:lnTo>
                    <a:pt x="11012" y="776"/>
                  </a:lnTo>
                  <a:lnTo>
                    <a:pt x="29512" y="19299"/>
                  </a:lnTo>
                  <a:lnTo>
                    <a:pt x="29512" y="28383"/>
                  </a:lnTo>
                  <a:lnTo>
                    <a:pt x="30310" y="28383"/>
                  </a:lnTo>
                  <a:lnTo>
                    <a:pt x="30310" y="18967"/>
                  </a:lnTo>
                  <a:lnTo>
                    <a:pt x="113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9"/>
            <p:cNvSpPr/>
            <p:nvPr/>
          </p:nvSpPr>
          <p:spPr>
            <a:xfrm>
              <a:off x="7825118" y="4065849"/>
              <a:ext cx="172416" cy="171659"/>
            </a:xfrm>
            <a:custGeom>
              <a:avLst/>
              <a:gdLst/>
              <a:ahLst/>
              <a:cxnLst/>
              <a:rect l="l" t="t" r="r" b="b"/>
              <a:pathLst>
                <a:path w="4786" h="4765" extrusionOk="0">
                  <a:moveTo>
                    <a:pt x="2393" y="1"/>
                  </a:moveTo>
                  <a:cubicBezTo>
                    <a:pt x="1086" y="1"/>
                    <a:pt x="0" y="1064"/>
                    <a:pt x="0" y="2372"/>
                  </a:cubicBezTo>
                  <a:cubicBezTo>
                    <a:pt x="0" y="3701"/>
                    <a:pt x="1086" y="4764"/>
                    <a:pt x="2393" y="4764"/>
                  </a:cubicBezTo>
                  <a:cubicBezTo>
                    <a:pt x="3722" y="4764"/>
                    <a:pt x="4786" y="3701"/>
                    <a:pt x="4786" y="2372"/>
                  </a:cubicBezTo>
                  <a:cubicBezTo>
                    <a:pt x="4786" y="1064"/>
                    <a:pt x="3722" y="1"/>
                    <a:pt x="2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" name="Google Shape;1299;p19"/>
          <p:cNvGrpSpPr/>
          <p:nvPr/>
        </p:nvGrpSpPr>
        <p:grpSpPr>
          <a:xfrm rot="10800000" flipH="1">
            <a:off x="-299732" y="1967164"/>
            <a:ext cx="831921" cy="487879"/>
            <a:chOff x="-294886" y="1687485"/>
            <a:chExt cx="831921" cy="487879"/>
          </a:xfrm>
        </p:grpSpPr>
        <p:grpSp>
          <p:nvGrpSpPr>
            <p:cNvPr id="1300" name="Google Shape;1300;p19"/>
            <p:cNvGrpSpPr/>
            <p:nvPr/>
          </p:nvGrpSpPr>
          <p:grpSpPr>
            <a:xfrm rot="5400000">
              <a:off x="-85365" y="1781564"/>
              <a:ext cx="184279" cy="603321"/>
              <a:chOff x="3638102" y="4583399"/>
              <a:chExt cx="182798" cy="598473"/>
            </a:xfrm>
          </p:grpSpPr>
          <p:sp>
            <p:nvSpPr>
              <p:cNvPr id="1301" name="Google Shape;1301;p19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19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3" name="Google Shape;1303;p19"/>
            <p:cNvGrpSpPr/>
            <p:nvPr/>
          </p:nvGrpSpPr>
          <p:grpSpPr>
            <a:xfrm rot="5400000">
              <a:off x="143235" y="1477964"/>
              <a:ext cx="184279" cy="603321"/>
              <a:chOff x="3638102" y="4583399"/>
              <a:chExt cx="182798" cy="598473"/>
            </a:xfrm>
          </p:grpSpPr>
          <p:sp>
            <p:nvSpPr>
              <p:cNvPr id="1304" name="Google Shape;1304;p19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19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6" name="Google Shape;1306;p19"/>
          <p:cNvGrpSpPr/>
          <p:nvPr/>
        </p:nvGrpSpPr>
        <p:grpSpPr>
          <a:xfrm flipH="1">
            <a:off x="6222752" y="4736636"/>
            <a:ext cx="507036" cy="690583"/>
            <a:chOff x="2409497" y="4753383"/>
            <a:chExt cx="507036" cy="690583"/>
          </a:xfrm>
        </p:grpSpPr>
        <p:grpSp>
          <p:nvGrpSpPr>
            <p:cNvPr id="1307" name="Google Shape;1307;p19"/>
            <p:cNvGrpSpPr/>
            <p:nvPr/>
          </p:nvGrpSpPr>
          <p:grpSpPr>
            <a:xfrm>
              <a:off x="2733735" y="4845493"/>
              <a:ext cx="182798" cy="598473"/>
              <a:chOff x="3638102" y="4583399"/>
              <a:chExt cx="182798" cy="598473"/>
            </a:xfrm>
          </p:grpSpPr>
          <p:sp>
            <p:nvSpPr>
              <p:cNvPr id="1308" name="Google Shape;1308;p19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19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0" name="Google Shape;1310;p19"/>
            <p:cNvGrpSpPr/>
            <p:nvPr/>
          </p:nvGrpSpPr>
          <p:grpSpPr>
            <a:xfrm>
              <a:off x="2409497" y="4753383"/>
              <a:ext cx="182798" cy="598473"/>
              <a:chOff x="3638102" y="4583399"/>
              <a:chExt cx="182798" cy="598473"/>
            </a:xfrm>
          </p:grpSpPr>
          <p:sp>
            <p:nvSpPr>
              <p:cNvPr id="1311" name="Google Shape;1311;p19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19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0">
    <p:spTree>
      <p:nvGrpSpPr>
        <p:cNvPr id="1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p2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15" name="Google Shape;1315;p20"/>
          <p:cNvSpPr txBox="1">
            <a:spLocks noGrp="1"/>
          </p:cNvSpPr>
          <p:nvPr>
            <p:ph type="subTitle" idx="1"/>
          </p:nvPr>
        </p:nvSpPr>
        <p:spPr>
          <a:xfrm>
            <a:off x="3470550" y="3649417"/>
            <a:ext cx="2202900" cy="7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6" name="Google Shape;1316;p20"/>
          <p:cNvSpPr txBox="1">
            <a:spLocks noGrp="1"/>
          </p:cNvSpPr>
          <p:nvPr>
            <p:ph type="subTitle" idx="2"/>
          </p:nvPr>
        </p:nvSpPr>
        <p:spPr>
          <a:xfrm>
            <a:off x="3470550" y="1640101"/>
            <a:ext cx="2202900" cy="4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317" name="Google Shape;1317;p20"/>
          <p:cNvSpPr txBox="1">
            <a:spLocks noGrp="1"/>
          </p:cNvSpPr>
          <p:nvPr>
            <p:ph type="subTitle" idx="3"/>
          </p:nvPr>
        </p:nvSpPr>
        <p:spPr>
          <a:xfrm>
            <a:off x="954912" y="3649267"/>
            <a:ext cx="2202900" cy="7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8" name="Google Shape;1318;p20"/>
          <p:cNvSpPr txBox="1">
            <a:spLocks noGrp="1"/>
          </p:cNvSpPr>
          <p:nvPr>
            <p:ph type="subTitle" idx="4"/>
          </p:nvPr>
        </p:nvSpPr>
        <p:spPr>
          <a:xfrm>
            <a:off x="954912" y="1640101"/>
            <a:ext cx="2202900" cy="4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319" name="Google Shape;1319;p20"/>
          <p:cNvSpPr txBox="1">
            <a:spLocks noGrp="1"/>
          </p:cNvSpPr>
          <p:nvPr>
            <p:ph type="subTitle" idx="5"/>
          </p:nvPr>
        </p:nvSpPr>
        <p:spPr>
          <a:xfrm>
            <a:off x="5986188" y="3649267"/>
            <a:ext cx="2202900" cy="7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0" name="Google Shape;1320;p20"/>
          <p:cNvSpPr txBox="1">
            <a:spLocks noGrp="1"/>
          </p:cNvSpPr>
          <p:nvPr>
            <p:ph type="subTitle" idx="6"/>
          </p:nvPr>
        </p:nvSpPr>
        <p:spPr>
          <a:xfrm>
            <a:off x="5986188" y="1640101"/>
            <a:ext cx="2202900" cy="4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"/>
              <a:buNone/>
              <a:defRPr sz="2000" b="1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321" name="Google Shape;1321;p20"/>
          <p:cNvSpPr txBox="1">
            <a:spLocks noGrp="1"/>
          </p:cNvSpPr>
          <p:nvPr>
            <p:ph type="title" idx="7" hasCustomPrompt="1"/>
          </p:nvPr>
        </p:nvSpPr>
        <p:spPr>
          <a:xfrm>
            <a:off x="4023225" y="2660200"/>
            <a:ext cx="1097400" cy="43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322" name="Google Shape;1322;p20"/>
          <p:cNvSpPr txBox="1">
            <a:spLocks noGrp="1"/>
          </p:cNvSpPr>
          <p:nvPr>
            <p:ph type="title" idx="8" hasCustomPrompt="1"/>
          </p:nvPr>
        </p:nvSpPr>
        <p:spPr>
          <a:xfrm>
            <a:off x="6538876" y="2660200"/>
            <a:ext cx="1097400" cy="43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323" name="Google Shape;1323;p20"/>
          <p:cNvSpPr txBox="1">
            <a:spLocks noGrp="1"/>
          </p:cNvSpPr>
          <p:nvPr>
            <p:ph type="title" idx="9" hasCustomPrompt="1"/>
          </p:nvPr>
        </p:nvSpPr>
        <p:spPr>
          <a:xfrm>
            <a:off x="1507724" y="2660200"/>
            <a:ext cx="1097400" cy="43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grpSp>
        <p:nvGrpSpPr>
          <p:cNvPr id="1324" name="Google Shape;1324;p20"/>
          <p:cNvGrpSpPr/>
          <p:nvPr/>
        </p:nvGrpSpPr>
        <p:grpSpPr>
          <a:xfrm rot="5400000">
            <a:off x="8311521" y="3244896"/>
            <a:ext cx="878357" cy="184270"/>
            <a:chOff x="919039" y="1581426"/>
            <a:chExt cx="600134" cy="125902"/>
          </a:xfrm>
        </p:grpSpPr>
        <p:sp>
          <p:nvSpPr>
            <p:cNvPr id="1325" name="Google Shape;1325;p20"/>
            <p:cNvSpPr/>
            <p:nvPr/>
          </p:nvSpPr>
          <p:spPr>
            <a:xfrm>
              <a:off x="1393982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7" y="3900"/>
                  </a:lnTo>
                  <a:lnTo>
                    <a:pt x="3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0"/>
            <p:cNvSpPr/>
            <p:nvPr/>
          </p:nvSpPr>
          <p:spPr>
            <a:xfrm>
              <a:off x="1156511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0"/>
            <p:cNvSpPr/>
            <p:nvPr/>
          </p:nvSpPr>
          <p:spPr>
            <a:xfrm>
              <a:off x="919039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0"/>
            <p:cNvSpPr/>
            <p:nvPr/>
          </p:nvSpPr>
          <p:spPr>
            <a:xfrm>
              <a:off x="951225" y="1640084"/>
              <a:ext cx="505705" cy="8619"/>
            </a:xfrm>
            <a:custGeom>
              <a:avLst/>
              <a:gdLst/>
              <a:ahLst/>
              <a:cxnLst/>
              <a:rect l="l" t="t" r="r" b="b"/>
              <a:pathLst>
                <a:path w="15665" h="267" extrusionOk="0">
                  <a:moveTo>
                    <a:pt x="0" y="0"/>
                  </a:moveTo>
                  <a:lnTo>
                    <a:pt x="0" y="266"/>
                  </a:lnTo>
                  <a:lnTo>
                    <a:pt x="15665" y="266"/>
                  </a:lnTo>
                  <a:lnTo>
                    <a:pt x="1566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" name="Google Shape;1329;p20"/>
          <p:cNvGrpSpPr/>
          <p:nvPr/>
        </p:nvGrpSpPr>
        <p:grpSpPr>
          <a:xfrm>
            <a:off x="-773679" y="2325160"/>
            <a:ext cx="1480613" cy="764959"/>
            <a:chOff x="-740185" y="1995240"/>
            <a:chExt cx="1480613" cy="764959"/>
          </a:xfrm>
        </p:grpSpPr>
        <p:sp>
          <p:nvSpPr>
            <p:cNvPr id="1330" name="Google Shape;1330;p20"/>
            <p:cNvSpPr/>
            <p:nvPr/>
          </p:nvSpPr>
          <p:spPr>
            <a:xfrm>
              <a:off x="-740185" y="2267371"/>
              <a:ext cx="1400512" cy="411311"/>
            </a:xfrm>
            <a:custGeom>
              <a:avLst/>
              <a:gdLst/>
              <a:ahLst/>
              <a:cxnLst/>
              <a:rect l="l" t="t" r="r" b="b"/>
              <a:pathLst>
                <a:path w="43383" h="12741" extrusionOk="0">
                  <a:moveTo>
                    <a:pt x="24283" y="0"/>
                  </a:moveTo>
                  <a:lnTo>
                    <a:pt x="19387" y="4897"/>
                  </a:lnTo>
                  <a:lnTo>
                    <a:pt x="2304" y="4897"/>
                  </a:lnTo>
                  <a:lnTo>
                    <a:pt x="0" y="2593"/>
                  </a:lnTo>
                  <a:lnTo>
                    <a:pt x="0" y="2991"/>
                  </a:lnTo>
                  <a:lnTo>
                    <a:pt x="2193" y="5185"/>
                  </a:lnTo>
                  <a:lnTo>
                    <a:pt x="19498" y="5185"/>
                  </a:lnTo>
                  <a:lnTo>
                    <a:pt x="24416" y="266"/>
                  </a:lnTo>
                  <a:lnTo>
                    <a:pt x="30731" y="266"/>
                  </a:lnTo>
                  <a:lnTo>
                    <a:pt x="43183" y="12740"/>
                  </a:lnTo>
                  <a:cubicBezTo>
                    <a:pt x="43249" y="12674"/>
                    <a:pt x="43316" y="12607"/>
                    <a:pt x="43382" y="12541"/>
                  </a:cubicBezTo>
                  <a:lnTo>
                    <a:pt x="3084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0"/>
            <p:cNvSpPr/>
            <p:nvPr/>
          </p:nvSpPr>
          <p:spPr>
            <a:xfrm>
              <a:off x="641708" y="2661479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66"/>
                  </a:moveTo>
                  <a:cubicBezTo>
                    <a:pt x="2216" y="266"/>
                    <a:pt x="2792" y="842"/>
                    <a:pt x="2792" y="1529"/>
                  </a:cubicBezTo>
                  <a:cubicBezTo>
                    <a:pt x="2792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2"/>
                    <a:pt x="842" y="266"/>
                    <a:pt x="1529" y="266"/>
                  </a:cubicBezTo>
                  <a:close/>
                  <a:moveTo>
                    <a:pt x="1529" y="0"/>
                  </a:moveTo>
                  <a:cubicBezTo>
                    <a:pt x="1174" y="0"/>
                    <a:pt x="842" y="133"/>
                    <a:pt x="576" y="333"/>
                  </a:cubicBezTo>
                  <a:lnTo>
                    <a:pt x="731" y="488"/>
                  </a:lnTo>
                  <a:lnTo>
                    <a:pt x="532" y="687"/>
                  </a:lnTo>
                  <a:lnTo>
                    <a:pt x="377" y="532"/>
                  </a:lnTo>
                  <a:cubicBezTo>
                    <a:pt x="155" y="798"/>
                    <a:pt x="0" y="1153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0"/>
            <p:cNvSpPr/>
            <p:nvPr/>
          </p:nvSpPr>
          <p:spPr>
            <a:xfrm>
              <a:off x="479086" y="2028136"/>
              <a:ext cx="3616" cy="8619"/>
            </a:xfrm>
            <a:custGeom>
              <a:avLst/>
              <a:gdLst/>
              <a:ahLst/>
              <a:cxnLst/>
              <a:rect l="l" t="t" r="r" b="b"/>
              <a:pathLst>
                <a:path w="112" h="267" extrusionOk="0">
                  <a:moveTo>
                    <a:pt x="89" y="0"/>
                  </a:moveTo>
                  <a:cubicBezTo>
                    <a:pt x="67" y="89"/>
                    <a:pt x="23" y="178"/>
                    <a:pt x="0" y="266"/>
                  </a:cubicBezTo>
                  <a:lnTo>
                    <a:pt x="111" y="26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0"/>
            <p:cNvSpPr/>
            <p:nvPr/>
          </p:nvSpPr>
          <p:spPr>
            <a:xfrm>
              <a:off x="-348481" y="2028136"/>
              <a:ext cx="821138" cy="187432"/>
            </a:xfrm>
            <a:custGeom>
              <a:avLst/>
              <a:gdLst/>
              <a:ahLst/>
              <a:cxnLst/>
              <a:rect l="l" t="t" r="r" b="b"/>
              <a:pathLst>
                <a:path w="25436" h="5806" extrusionOk="0">
                  <a:moveTo>
                    <a:pt x="10436" y="0"/>
                  </a:moveTo>
                  <a:lnTo>
                    <a:pt x="4919" y="5539"/>
                  </a:lnTo>
                  <a:lnTo>
                    <a:pt x="0" y="5539"/>
                  </a:lnTo>
                  <a:lnTo>
                    <a:pt x="0" y="5805"/>
                  </a:lnTo>
                  <a:lnTo>
                    <a:pt x="5030" y="5805"/>
                  </a:lnTo>
                  <a:lnTo>
                    <a:pt x="10569" y="266"/>
                  </a:lnTo>
                  <a:lnTo>
                    <a:pt x="25369" y="266"/>
                  </a:lnTo>
                  <a:cubicBezTo>
                    <a:pt x="25369" y="178"/>
                    <a:pt x="25392" y="89"/>
                    <a:pt x="25436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0"/>
            <p:cNvSpPr/>
            <p:nvPr/>
          </p:nvSpPr>
          <p:spPr>
            <a:xfrm>
              <a:off x="-448622" y="2153296"/>
              <a:ext cx="98752" cy="98752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3" y="2792"/>
                    <a:pt x="266" y="2216"/>
                    <a:pt x="266" y="1530"/>
                  </a:cubicBezTo>
                  <a:cubicBezTo>
                    <a:pt x="266" y="843"/>
                    <a:pt x="843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1" y="688"/>
                    <a:pt x="1" y="1530"/>
                  </a:cubicBezTo>
                  <a:cubicBezTo>
                    <a:pt x="1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0"/>
            <p:cNvSpPr/>
            <p:nvPr/>
          </p:nvSpPr>
          <p:spPr>
            <a:xfrm>
              <a:off x="469788" y="1995240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0"/>
                  </a:moveTo>
                  <a:cubicBezTo>
                    <a:pt x="864" y="0"/>
                    <a:pt x="288" y="421"/>
                    <a:pt x="89" y="1019"/>
                  </a:cubicBezTo>
                  <a:lnTo>
                    <a:pt x="377" y="1019"/>
                  </a:lnTo>
                  <a:cubicBezTo>
                    <a:pt x="576" y="576"/>
                    <a:pt x="1020" y="288"/>
                    <a:pt x="1529" y="288"/>
                  </a:cubicBez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66" y="2216"/>
                    <a:pt x="266" y="1529"/>
                  </a:cubicBezTo>
                  <a:cubicBezTo>
                    <a:pt x="266" y="1440"/>
                    <a:pt x="288" y="1374"/>
                    <a:pt x="288" y="1285"/>
                  </a:cubicBezTo>
                  <a:lnTo>
                    <a:pt x="22" y="1285"/>
                  </a:lnTo>
                  <a:cubicBezTo>
                    <a:pt x="0" y="1374"/>
                    <a:pt x="0" y="1440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0"/>
            <p:cNvSpPr/>
            <p:nvPr/>
          </p:nvSpPr>
          <p:spPr>
            <a:xfrm>
              <a:off x="470498" y="2028136"/>
              <a:ext cx="11460" cy="8619"/>
            </a:xfrm>
            <a:custGeom>
              <a:avLst/>
              <a:gdLst/>
              <a:ahLst/>
              <a:cxnLst/>
              <a:rect l="l" t="t" r="r" b="b"/>
              <a:pathLst>
                <a:path w="355" h="267" extrusionOk="0">
                  <a:moveTo>
                    <a:pt x="67" y="0"/>
                  </a:moveTo>
                  <a:cubicBezTo>
                    <a:pt x="23" y="89"/>
                    <a:pt x="0" y="178"/>
                    <a:pt x="0" y="266"/>
                  </a:cubicBezTo>
                  <a:lnTo>
                    <a:pt x="266" y="266"/>
                  </a:lnTo>
                  <a:cubicBezTo>
                    <a:pt x="289" y="178"/>
                    <a:pt x="333" y="89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" name="Google Shape;1337;p20"/>
          <p:cNvGrpSpPr/>
          <p:nvPr/>
        </p:nvGrpSpPr>
        <p:grpSpPr>
          <a:xfrm>
            <a:off x="3211553" y="4591772"/>
            <a:ext cx="574994" cy="750873"/>
            <a:chOff x="3287753" y="4591772"/>
            <a:chExt cx="574994" cy="750873"/>
          </a:xfrm>
        </p:grpSpPr>
        <p:grpSp>
          <p:nvGrpSpPr>
            <p:cNvPr id="1338" name="Google Shape;1338;p20"/>
            <p:cNvGrpSpPr/>
            <p:nvPr/>
          </p:nvGrpSpPr>
          <p:grpSpPr>
            <a:xfrm>
              <a:off x="3287753" y="4591772"/>
              <a:ext cx="182798" cy="598473"/>
              <a:chOff x="3638102" y="4583399"/>
              <a:chExt cx="182798" cy="598473"/>
            </a:xfrm>
          </p:grpSpPr>
          <p:sp>
            <p:nvSpPr>
              <p:cNvPr id="1339" name="Google Shape;1339;p20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20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1" name="Google Shape;1341;p20"/>
            <p:cNvGrpSpPr/>
            <p:nvPr/>
          </p:nvGrpSpPr>
          <p:grpSpPr>
            <a:xfrm>
              <a:off x="3679949" y="4744172"/>
              <a:ext cx="182798" cy="598473"/>
              <a:chOff x="3638102" y="4583399"/>
              <a:chExt cx="182798" cy="598473"/>
            </a:xfrm>
          </p:grpSpPr>
          <p:sp>
            <p:nvSpPr>
              <p:cNvPr id="1342" name="Google Shape;1342;p20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20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44" name="Google Shape;1344;p20"/>
          <p:cNvGrpSpPr/>
          <p:nvPr/>
        </p:nvGrpSpPr>
        <p:grpSpPr>
          <a:xfrm flipH="1">
            <a:off x="-62554" y="3606644"/>
            <a:ext cx="399902" cy="651901"/>
            <a:chOff x="8772496" y="3715501"/>
            <a:chExt cx="399902" cy="651901"/>
          </a:xfrm>
        </p:grpSpPr>
        <p:sp>
          <p:nvSpPr>
            <p:cNvPr id="1345" name="Google Shape;1345;p20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0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" name="Google Shape;1347;p20"/>
          <p:cNvGrpSpPr/>
          <p:nvPr/>
        </p:nvGrpSpPr>
        <p:grpSpPr>
          <a:xfrm rot="10800000">
            <a:off x="1508060" y="-251561"/>
            <a:ext cx="184279" cy="603321"/>
            <a:chOff x="3638102" y="4583399"/>
            <a:chExt cx="182798" cy="598473"/>
          </a:xfrm>
        </p:grpSpPr>
        <p:sp>
          <p:nvSpPr>
            <p:cNvPr id="1348" name="Google Shape;1348;p20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0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" name="Google Shape;1350;p20"/>
          <p:cNvGrpSpPr/>
          <p:nvPr/>
        </p:nvGrpSpPr>
        <p:grpSpPr>
          <a:xfrm>
            <a:off x="-78583" y="-177539"/>
            <a:ext cx="922020" cy="547899"/>
            <a:chOff x="5990" y="-634739"/>
            <a:chExt cx="922020" cy="547899"/>
          </a:xfrm>
        </p:grpSpPr>
        <p:sp>
          <p:nvSpPr>
            <p:cNvPr id="1351" name="Google Shape;1351;p20"/>
            <p:cNvSpPr/>
            <p:nvPr/>
          </p:nvSpPr>
          <p:spPr>
            <a:xfrm>
              <a:off x="5990" y="-634739"/>
              <a:ext cx="824011" cy="512130"/>
            </a:xfrm>
            <a:custGeom>
              <a:avLst/>
              <a:gdLst/>
              <a:ahLst/>
              <a:cxnLst/>
              <a:rect l="l" t="t" r="r" b="b"/>
              <a:pathLst>
                <a:path w="25525" h="15864" extrusionOk="0">
                  <a:moveTo>
                    <a:pt x="1" y="0"/>
                  </a:moveTo>
                  <a:lnTo>
                    <a:pt x="1" y="5650"/>
                  </a:lnTo>
                  <a:lnTo>
                    <a:pt x="10237" y="15864"/>
                  </a:lnTo>
                  <a:lnTo>
                    <a:pt x="25525" y="15864"/>
                  </a:lnTo>
                  <a:lnTo>
                    <a:pt x="25525" y="15576"/>
                  </a:lnTo>
                  <a:lnTo>
                    <a:pt x="10348" y="15576"/>
                  </a:lnTo>
                  <a:lnTo>
                    <a:pt x="289" y="5539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0"/>
            <p:cNvSpPr/>
            <p:nvPr/>
          </p:nvSpPr>
          <p:spPr>
            <a:xfrm>
              <a:off x="819961" y="-185044"/>
              <a:ext cx="108050" cy="98203"/>
            </a:xfrm>
            <a:custGeom>
              <a:avLst/>
              <a:gdLst/>
              <a:ahLst/>
              <a:cxnLst/>
              <a:rect l="l" t="t" r="r" b="b"/>
              <a:pathLst>
                <a:path w="3347" h="3042" extrusionOk="0">
                  <a:moveTo>
                    <a:pt x="1663" y="272"/>
                  </a:moveTo>
                  <a:cubicBezTo>
                    <a:pt x="1995" y="272"/>
                    <a:pt x="2305" y="405"/>
                    <a:pt x="2549" y="649"/>
                  </a:cubicBezTo>
                  <a:cubicBezTo>
                    <a:pt x="3036" y="1136"/>
                    <a:pt x="3036" y="1912"/>
                    <a:pt x="2549" y="2399"/>
                  </a:cubicBezTo>
                  <a:cubicBezTo>
                    <a:pt x="2305" y="2643"/>
                    <a:pt x="1984" y="2765"/>
                    <a:pt x="1663" y="2765"/>
                  </a:cubicBezTo>
                  <a:cubicBezTo>
                    <a:pt x="1341" y="2765"/>
                    <a:pt x="1020" y="2643"/>
                    <a:pt x="776" y="2399"/>
                  </a:cubicBezTo>
                  <a:cubicBezTo>
                    <a:pt x="289" y="1912"/>
                    <a:pt x="289" y="1136"/>
                    <a:pt x="776" y="649"/>
                  </a:cubicBezTo>
                  <a:cubicBezTo>
                    <a:pt x="1020" y="405"/>
                    <a:pt x="1352" y="272"/>
                    <a:pt x="1663" y="272"/>
                  </a:cubicBezTo>
                  <a:close/>
                  <a:moveTo>
                    <a:pt x="1674" y="1"/>
                  </a:moveTo>
                  <a:cubicBezTo>
                    <a:pt x="1286" y="1"/>
                    <a:pt x="898" y="150"/>
                    <a:pt x="599" y="449"/>
                  </a:cubicBezTo>
                  <a:cubicBezTo>
                    <a:pt x="1" y="1048"/>
                    <a:pt x="1" y="2000"/>
                    <a:pt x="599" y="2599"/>
                  </a:cubicBezTo>
                  <a:cubicBezTo>
                    <a:pt x="887" y="2909"/>
                    <a:pt x="1286" y="3042"/>
                    <a:pt x="1663" y="3042"/>
                  </a:cubicBezTo>
                  <a:cubicBezTo>
                    <a:pt x="2061" y="3042"/>
                    <a:pt x="2460" y="2909"/>
                    <a:pt x="2748" y="2599"/>
                  </a:cubicBezTo>
                  <a:cubicBezTo>
                    <a:pt x="3346" y="2000"/>
                    <a:pt x="3346" y="1048"/>
                    <a:pt x="2748" y="449"/>
                  </a:cubicBezTo>
                  <a:cubicBezTo>
                    <a:pt x="2449" y="150"/>
                    <a:pt x="2061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" name="Google Shape;1353;p20"/>
          <p:cNvGrpSpPr/>
          <p:nvPr/>
        </p:nvGrpSpPr>
        <p:grpSpPr>
          <a:xfrm rot="10800000" flipH="1">
            <a:off x="8129918" y="3837249"/>
            <a:ext cx="1178127" cy="1094369"/>
            <a:chOff x="7825118" y="4065849"/>
            <a:chExt cx="1178127" cy="1094369"/>
          </a:xfrm>
        </p:grpSpPr>
        <p:sp>
          <p:nvSpPr>
            <p:cNvPr id="1354" name="Google Shape;1354;p20"/>
            <p:cNvSpPr/>
            <p:nvPr/>
          </p:nvSpPr>
          <p:spPr>
            <a:xfrm>
              <a:off x="7911327" y="4137684"/>
              <a:ext cx="1091918" cy="1022534"/>
            </a:xfrm>
            <a:custGeom>
              <a:avLst/>
              <a:gdLst/>
              <a:ahLst/>
              <a:cxnLst/>
              <a:rect l="l" t="t" r="r" b="b"/>
              <a:pathLst>
                <a:path w="30310" h="28384" extrusionOk="0">
                  <a:moveTo>
                    <a:pt x="0" y="1"/>
                  </a:moveTo>
                  <a:lnTo>
                    <a:pt x="0" y="776"/>
                  </a:lnTo>
                  <a:lnTo>
                    <a:pt x="11012" y="776"/>
                  </a:lnTo>
                  <a:lnTo>
                    <a:pt x="29512" y="19299"/>
                  </a:lnTo>
                  <a:lnTo>
                    <a:pt x="29512" y="28383"/>
                  </a:lnTo>
                  <a:lnTo>
                    <a:pt x="30310" y="28383"/>
                  </a:lnTo>
                  <a:lnTo>
                    <a:pt x="30310" y="18967"/>
                  </a:lnTo>
                  <a:lnTo>
                    <a:pt x="113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0"/>
            <p:cNvSpPr/>
            <p:nvPr/>
          </p:nvSpPr>
          <p:spPr>
            <a:xfrm>
              <a:off x="7825118" y="4065849"/>
              <a:ext cx="172416" cy="171659"/>
            </a:xfrm>
            <a:custGeom>
              <a:avLst/>
              <a:gdLst/>
              <a:ahLst/>
              <a:cxnLst/>
              <a:rect l="l" t="t" r="r" b="b"/>
              <a:pathLst>
                <a:path w="4786" h="4765" extrusionOk="0">
                  <a:moveTo>
                    <a:pt x="2393" y="1"/>
                  </a:moveTo>
                  <a:cubicBezTo>
                    <a:pt x="1086" y="1"/>
                    <a:pt x="0" y="1064"/>
                    <a:pt x="0" y="2372"/>
                  </a:cubicBezTo>
                  <a:cubicBezTo>
                    <a:pt x="0" y="3701"/>
                    <a:pt x="1086" y="4764"/>
                    <a:pt x="2393" y="4764"/>
                  </a:cubicBezTo>
                  <a:cubicBezTo>
                    <a:pt x="3722" y="4764"/>
                    <a:pt x="4786" y="3701"/>
                    <a:pt x="4786" y="2372"/>
                  </a:cubicBezTo>
                  <a:cubicBezTo>
                    <a:pt x="4786" y="1064"/>
                    <a:pt x="3722" y="1"/>
                    <a:pt x="2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6" name="Google Shape;1356;p20"/>
          <p:cNvGrpSpPr/>
          <p:nvPr/>
        </p:nvGrpSpPr>
        <p:grpSpPr>
          <a:xfrm>
            <a:off x="5749654" y="4616445"/>
            <a:ext cx="793250" cy="225666"/>
            <a:chOff x="5021550" y="4713050"/>
            <a:chExt cx="793250" cy="225666"/>
          </a:xfrm>
        </p:grpSpPr>
        <p:sp>
          <p:nvSpPr>
            <p:cNvPr id="1357" name="Google Shape;1357;p20"/>
            <p:cNvSpPr/>
            <p:nvPr/>
          </p:nvSpPr>
          <p:spPr>
            <a:xfrm>
              <a:off x="5754173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0"/>
            <p:cNvSpPr/>
            <p:nvPr/>
          </p:nvSpPr>
          <p:spPr>
            <a:xfrm>
              <a:off x="5632206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0"/>
            <p:cNvSpPr/>
            <p:nvPr/>
          </p:nvSpPr>
          <p:spPr>
            <a:xfrm>
              <a:off x="5510240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0"/>
            <p:cNvSpPr/>
            <p:nvPr/>
          </p:nvSpPr>
          <p:spPr>
            <a:xfrm>
              <a:off x="5388273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0"/>
            <p:cNvSpPr/>
            <p:nvPr/>
          </p:nvSpPr>
          <p:spPr>
            <a:xfrm>
              <a:off x="5265483" y="4713050"/>
              <a:ext cx="61451" cy="225666"/>
            </a:xfrm>
            <a:custGeom>
              <a:avLst/>
              <a:gdLst/>
              <a:ahLst/>
              <a:cxnLst/>
              <a:rect l="l" t="t" r="r" b="b"/>
              <a:pathLst>
                <a:path w="1641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40" y="6027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0"/>
            <p:cNvSpPr/>
            <p:nvPr/>
          </p:nvSpPr>
          <p:spPr>
            <a:xfrm>
              <a:off x="5143516" y="4713050"/>
              <a:ext cx="61451" cy="225666"/>
            </a:xfrm>
            <a:custGeom>
              <a:avLst/>
              <a:gdLst/>
              <a:ahLst/>
              <a:cxnLst/>
              <a:rect l="l" t="t" r="r" b="b"/>
              <a:pathLst>
                <a:path w="1641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40" y="6027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0"/>
            <p:cNvSpPr/>
            <p:nvPr/>
          </p:nvSpPr>
          <p:spPr>
            <a:xfrm>
              <a:off x="5021550" y="4713050"/>
              <a:ext cx="61451" cy="225666"/>
            </a:xfrm>
            <a:custGeom>
              <a:avLst/>
              <a:gdLst/>
              <a:ahLst/>
              <a:cxnLst/>
              <a:rect l="l" t="t" r="r" b="b"/>
              <a:pathLst>
                <a:path w="1641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40" y="6027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20"/>
          <p:cNvGrpSpPr/>
          <p:nvPr/>
        </p:nvGrpSpPr>
        <p:grpSpPr>
          <a:xfrm rot="10800000">
            <a:off x="7794407" y="-327761"/>
            <a:ext cx="184279" cy="603321"/>
            <a:chOff x="3638102" y="4583399"/>
            <a:chExt cx="182798" cy="598473"/>
          </a:xfrm>
        </p:grpSpPr>
        <p:sp>
          <p:nvSpPr>
            <p:cNvPr id="1365" name="Google Shape;1365;p20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0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" name="Google Shape;1367;p20"/>
          <p:cNvGrpSpPr/>
          <p:nvPr/>
        </p:nvGrpSpPr>
        <p:grpSpPr>
          <a:xfrm>
            <a:off x="8341565" y="220697"/>
            <a:ext cx="1178127" cy="1094369"/>
            <a:chOff x="7825118" y="4065849"/>
            <a:chExt cx="1178127" cy="1094369"/>
          </a:xfrm>
        </p:grpSpPr>
        <p:sp>
          <p:nvSpPr>
            <p:cNvPr id="1368" name="Google Shape;1368;p20"/>
            <p:cNvSpPr/>
            <p:nvPr/>
          </p:nvSpPr>
          <p:spPr>
            <a:xfrm>
              <a:off x="7911327" y="4137684"/>
              <a:ext cx="1091918" cy="1022534"/>
            </a:xfrm>
            <a:custGeom>
              <a:avLst/>
              <a:gdLst/>
              <a:ahLst/>
              <a:cxnLst/>
              <a:rect l="l" t="t" r="r" b="b"/>
              <a:pathLst>
                <a:path w="30310" h="28384" extrusionOk="0">
                  <a:moveTo>
                    <a:pt x="0" y="1"/>
                  </a:moveTo>
                  <a:lnTo>
                    <a:pt x="0" y="776"/>
                  </a:lnTo>
                  <a:lnTo>
                    <a:pt x="11012" y="776"/>
                  </a:lnTo>
                  <a:lnTo>
                    <a:pt x="29512" y="19299"/>
                  </a:lnTo>
                  <a:lnTo>
                    <a:pt x="29512" y="28383"/>
                  </a:lnTo>
                  <a:lnTo>
                    <a:pt x="30310" y="28383"/>
                  </a:lnTo>
                  <a:lnTo>
                    <a:pt x="30310" y="18967"/>
                  </a:lnTo>
                  <a:lnTo>
                    <a:pt x="113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0"/>
            <p:cNvSpPr/>
            <p:nvPr/>
          </p:nvSpPr>
          <p:spPr>
            <a:xfrm>
              <a:off x="7825118" y="4065849"/>
              <a:ext cx="172416" cy="171659"/>
            </a:xfrm>
            <a:custGeom>
              <a:avLst/>
              <a:gdLst/>
              <a:ahLst/>
              <a:cxnLst/>
              <a:rect l="l" t="t" r="r" b="b"/>
              <a:pathLst>
                <a:path w="4786" h="4765" extrusionOk="0">
                  <a:moveTo>
                    <a:pt x="2393" y="1"/>
                  </a:moveTo>
                  <a:cubicBezTo>
                    <a:pt x="1086" y="1"/>
                    <a:pt x="0" y="1064"/>
                    <a:pt x="0" y="2372"/>
                  </a:cubicBezTo>
                  <a:cubicBezTo>
                    <a:pt x="0" y="3701"/>
                    <a:pt x="1086" y="4764"/>
                    <a:pt x="2393" y="4764"/>
                  </a:cubicBezTo>
                  <a:cubicBezTo>
                    <a:pt x="3722" y="4764"/>
                    <a:pt x="4786" y="3701"/>
                    <a:pt x="4786" y="2372"/>
                  </a:cubicBezTo>
                  <a:cubicBezTo>
                    <a:pt x="4786" y="1064"/>
                    <a:pt x="3722" y="1"/>
                    <a:pt x="2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" name="Google Shape;1370;p20"/>
          <p:cNvGrpSpPr/>
          <p:nvPr/>
        </p:nvGrpSpPr>
        <p:grpSpPr>
          <a:xfrm>
            <a:off x="4913265" y="-764692"/>
            <a:ext cx="819137" cy="1183093"/>
            <a:chOff x="4312241" y="155173"/>
            <a:chExt cx="711736" cy="1027883"/>
          </a:xfrm>
        </p:grpSpPr>
        <p:sp>
          <p:nvSpPr>
            <p:cNvPr id="1371" name="Google Shape;1371;p20"/>
            <p:cNvSpPr/>
            <p:nvPr/>
          </p:nvSpPr>
          <p:spPr>
            <a:xfrm>
              <a:off x="4714225" y="243176"/>
              <a:ext cx="251803" cy="689522"/>
            </a:xfrm>
            <a:custGeom>
              <a:avLst/>
              <a:gdLst/>
              <a:ahLst/>
              <a:cxnLst/>
              <a:rect l="l" t="t" r="r" b="b"/>
              <a:pathLst>
                <a:path w="7800" h="21359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1359"/>
                  </a:lnTo>
                  <a:lnTo>
                    <a:pt x="267" y="21359"/>
                  </a:lnTo>
                  <a:lnTo>
                    <a:pt x="267" y="7733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0"/>
            <p:cNvSpPr/>
            <p:nvPr/>
          </p:nvSpPr>
          <p:spPr>
            <a:xfrm>
              <a:off x="4948113" y="190942"/>
              <a:ext cx="75864" cy="75154"/>
            </a:xfrm>
            <a:custGeom>
              <a:avLst/>
              <a:gdLst/>
              <a:ahLst/>
              <a:cxnLst/>
              <a:rect l="l" t="t" r="r" b="b"/>
              <a:pathLst>
                <a:path w="2350" h="2328" extrusionOk="0">
                  <a:moveTo>
                    <a:pt x="1175" y="267"/>
                  </a:moveTo>
                  <a:cubicBezTo>
                    <a:pt x="1663" y="267"/>
                    <a:pt x="2061" y="665"/>
                    <a:pt x="2061" y="1175"/>
                  </a:cubicBezTo>
                  <a:cubicBezTo>
                    <a:pt x="2061" y="1662"/>
                    <a:pt x="1663" y="2061"/>
                    <a:pt x="1175" y="2061"/>
                  </a:cubicBezTo>
                  <a:cubicBezTo>
                    <a:pt x="666" y="2061"/>
                    <a:pt x="267" y="1662"/>
                    <a:pt x="267" y="1175"/>
                  </a:cubicBezTo>
                  <a:cubicBezTo>
                    <a:pt x="267" y="665"/>
                    <a:pt x="666" y="267"/>
                    <a:pt x="1175" y="267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10"/>
                    <a:pt x="1" y="1175"/>
                  </a:cubicBezTo>
                  <a:cubicBezTo>
                    <a:pt x="1" y="1818"/>
                    <a:pt x="533" y="2327"/>
                    <a:pt x="1175" y="2327"/>
                  </a:cubicBezTo>
                  <a:cubicBezTo>
                    <a:pt x="1818" y="2327"/>
                    <a:pt x="2349" y="1818"/>
                    <a:pt x="2349" y="1175"/>
                  </a:cubicBezTo>
                  <a:cubicBezTo>
                    <a:pt x="2349" y="510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0"/>
            <p:cNvSpPr/>
            <p:nvPr/>
          </p:nvSpPr>
          <p:spPr>
            <a:xfrm>
              <a:off x="4680619" y="926957"/>
              <a:ext cx="75832" cy="75864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75" y="289"/>
                  </a:moveTo>
                  <a:cubicBezTo>
                    <a:pt x="1662" y="289"/>
                    <a:pt x="2061" y="687"/>
                    <a:pt x="2061" y="1175"/>
                  </a:cubicBezTo>
                  <a:cubicBezTo>
                    <a:pt x="2061" y="1662"/>
                    <a:pt x="1662" y="2061"/>
                    <a:pt x="1175" y="2061"/>
                  </a:cubicBezTo>
                  <a:cubicBezTo>
                    <a:pt x="687" y="2061"/>
                    <a:pt x="288" y="1662"/>
                    <a:pt x="288" y="1175"/>
                  </a:cubicBezTo>
                  <a:cubicBezTo>
                    <a:pt x="288" y="687"/>
                    <a:pt x="687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0" y="532"/>
                    <a:pt x="0" y="1175"/>
                  </a:cubicBezTo>
                  <a:cubicBezTo>
                    <a:pt x="0" y="1817"/>
                    <a:pt x="532" y="2349"/>
                    <a:pt x="1175" y="2349"/>
                  </a:cubicBezTo>
                  <a:cubicBezTo>
                    <a:pt x="1817" y="2349"/>
                    <a:pt x="2349" y="1817"/>
                    <a:pt x="2349" y="1175"/>
                  </a:cubicBezTo>
                  <a:cubicBezTo>
                    <a:pt x="2349" y="532"/>
                    <a:pt x="1817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0"/>
            <p:cNvSpPr/>
            <p:nvPr/>
          </p:nvSpPr>
          <p:spPr>
            <a:xfrm>
              <a:off x="4521110" y="221708"/>
              <a:ext cx="252514" cy="803996"/>
            </a:xfrm>
            <a:custGeom>
              <a:avLst/>
              <a:gdLst/>
              <a:ahLst/>
              <a:cxnLst/>
              <a:rect l="l" t="t" r="r" b="b"/>
              <a:pathLst>
                <a:path w="7822" h="24905" extrusionOk="0">
                  <a:moveTo>
                    <a:pt x="7622" y="0"/>
                  </a:moveTo>
                  <a:lnTo>
                    <a:pt x="1" y="7600"/>
                  </a:lnTo>
                  <a:lnTo>
                    <a:pt x="1" y="24904"/>
                  </a:lnTo>
                  <a:lnTo>
                    <a:pt x="289" y="24904"/>
                  </a:lnTo>
                  <a:lnTo>
                    <a:pt x="289" y="7733"/>
                  </a:lnTo>
                  <a:lnTo>
                    <a:pt x="7822" y="200"/>
                  </a:lnTo>
                  <a:lnTo>
                    <a:pt x="76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0"/>
            <p:cNvSpPr/>
            <p:nvPr/>
          </p:nvSpPr>
          <p:spPr>
            <a:xfrm>
              <a:off x="4754998" y="169507"/>
              <a:ext cx="75864" cy="75121"/>
            </a:xfrm>
            <a:custGeom>
              <a:avLst/>
              <a:gdLst/>
              <a:ahLst/>
              <a:cxnLst/>
              <a:rect l="l" t="t" r="r" b="b"/>
              <a:pathLst>
                <a:path w="2350" h="2327" extrusionOk="0">
                  <a:moveTo>
                    <a:pt x="1175" y="266"/>
                  </a:moveTo>
                  <a:cubicBezTo>
                    <a:pt x="1662" y="266"/>
                    <a:pt x="2083" y="665"/>
                    <a:pt x="2083" y="1174"/>
                  </a:cubicBezTo>
                  <a:cubicBezTo>
                    <a:pt x="2083" y="1662"/>
                    <a:pt x="1662" y="2061"/>
                    <a:pt x="1175" y="2061"/>
                  </a:cubicBezTo>
                  <a:cubicBezTo>
                    <a:pt x="687" y="2061"/>
                    <a:pt x="289" y="1662"/>
                    <a:pt x="289" y="1174"/>
                  </a:cubicBezTo>
                  <a:cubicBezTo>
                    <a:pt x="289" y="665"/>
                    <a:pt x="687" y="266"/>
                    <a:pt x="1175" y="266"/>
                  </a:cubicBezTo>
                  <a:close/>
                  <a:moveTo>
                    <a:pt x="1175" y="0"/>
                  </a:moveTo>
                  <a:cubicBezTo>
                    <a:pt x="532" y="0"/>
                    <a:pt x="1" y="510"/>
                    <a:pt x="1" y="1174"/>
                  </a:cubicBezTo>
                  <a:cubicBezTo>
                    <a:pt x="1" y="1817"/>
                    <a:pt x="532" y="2326"/>
                    <a:pt x="1175" y="2326"/>
                  </a:cubicBezTo>
                  <a:cubicBezTo>
                    <a:pt x="1817" y="2326"/>
                    <a:pt x="2349" y="1817"/>
                    <a:pt x="2349" y="1174"/>
                  </a:cubicBezTo>
                  <a:cubicBezTo>
                    <a:pt x="2349" y="510"/>
                    <a:pt x="1817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0"/>
            <p:cNvSpPr/>
            <p:nvPr/>
          </p:nvSpPr>
          <p:spPr>
            <a:xfrm>
              <a:off x="4488214" y="1019932"/>
              <a:ext cx="75121" cy="75864"/>
            </a:xfrm>
            <a:custGeom>
              <a:avLst/>
              <a:gdLst/>
              <a:ahLst/>
              <a:cxnLst/>
              <a:rect l="l" t="t" r="r" b="b"/>
              <a:pathLst>
                <a:path w="2327" h="2350" extrusionOk="0">
                  <a:moveTo>
                    <a:pt x="1152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61"/>
                    <a:pt x="1152" y="2061"/>
                  </a:cubicBezTo>
                  <a:cubicBezTo>
                    <a:pt x="665" y="2061"/>
                    <a:pt x="266" y="1663"/>
                    <a:pt x="266" y="1175"/>
                  </a:cubicBezTo>
                  <a:cubicBezTo>
                    <a:pt x="266" y="688"/>
                    <a:pt x="665" y="289"/>
                    <a:pt x="1152" y="289"/>
                  </a:cubicBezTo>
                  <a:close/>
                  <a:moveTo>
                    <a:pt x="1152" y="1"/>
                  </a:moveTo>
                  <a:cubicBezTo>
                    <a:pt x="510" y="1"/>
                    <a:pt x="0" y="533"/>
                    <a:pt x="0" y="1175"/>
                  </a:cubicBezTo>
                  <a:cubicBezTo>
                    <a:pt x="0" y="1818"/>
                    <a:pt x="510" y="2349"/>
                    <a:pt x="1152" y="2349"/>
                  </a:cubicBezTo>
                  <a:cubicBezTo>
                    <a:pt x="1817" y="2349"/>
                    <a:pt x="2327" y="1818"/>
                    <a:pt x="2327" y="1175"/>
                  </a:cubicBezTo>
                  <a:cubicBezTo>
                    <a:pt x="2327" y="533"/>
                    <a:pt x="1817" y="1"/>
                    <a:pt x="115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0"/>
            <p:cNvSpPr/>
            <p:nvPr/>
          </p:nvSpPr>
          <p:spPr>
            <a:xfrm>
              <a:off x="4343006" y="208117"/>
              <a:ext cx="251804" cy="906977"/>
            </a:xfrm>
            <a:custGeom>
              <a:avLst/>
              <a:gdLst/>
              <a:ahLst/>
              <a:cxnLst/>
              <a:rect l="l" t="t" r="r" b="b"/>
              <a:pathLst>
                <a:path w="7800" h="28095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8095"/>
                  </a:lnTo>
                  <a:lnTo>
                    <a:pt x="289" y="28095"/>
                  </a:lnTo>
                  <a:lnTo>
                    <a:pt x="289" y="7711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0"/>
            <p:cNvSpPr/>
            <p:nvPr/>
          </p:nvSpPr>
          <p:spPr>
            <a:xfrm>
              <a:off x="4576894" y="155173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84"/>
                    <a:pt x="1175" y="2084"/>
                  </a:cubicBezTo>
                  <a:cubicBezTo>
                    <a:pt x="688" y="2084"/>
                    <a:pt x="267" y="1663"/>
                    <a:pt x="267" y="1175"/>
                  </a:cubicBezTo>
                  <a:cubicBezTo>
                    <a:pt x="267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1" y="533"/>
                    <a:pt x="1" y="1175"/>
                  </a:cubicBezTo>
                  <a:cubicBezTo>
                    <a:pt x="1" y="1818"/>
                    <a:pt x="532" y="2349"/>
                    <a:pt x="1175" y="2349"/>
                  </a:cubicBezTo>
                  <a:cubicBezTo>
                    <a:pt x="1818" y="2349"/>
                    <a:pt x="2349" y="1818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0"/>
            <p:cNvSpPr/>
            <p:nvPr/>
          </p:nvSpPr>
          <p:spPr>
            <a:xfrm>
              <a:off x="4312241" y="1107192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85" y="289"/>
                    <a:pt x="2084" y="688"/>
                    <a:pt x="2084" y="1175"/>
                  </a:cubicBezTo>
                  <a:cubicBezTo>
                    <a:pt x="2084" y="1685"/>
                    <a:pt x="1685" y="2084"/>
                    <a:pt x="1175" y="2084"/>
                  </a:cubicBezTo>
                  <a:cubicBezTo>
                    <a:pt x="688" y="2084"/>
                    <a:pt x="289" y="1685"/>
                    <a:pt x="289" y="1175"/>
                  </a:cubicBezTo>
                  <a:cubicBezTo>
                    <a:pt x="289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40"/>
                    <a:pt x="533" y="2349"/>
                    <a:pt x="1175" y="2349"/>
                  </a:cubicBezTo>
                  <a:cubicBezTo>
                    <a:pt x="1818" y="2349"/>
                    <a:pt x="2349" y="1840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"/>
          <p:cNvSpPr txBox="1">
            <a:spLocks noGrp="1"/>
          </p:cNvSpPr>
          <p:nvPr>
            <p:ph type="title"/>
          </p:nvPr>
        </p:nvSpPr>
        <p:spPr>
          <a:xfrm>
            <a:off x="3416663" y="1775741"/>
            <a:ext cx="3975600" cy="9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6" name="Google Shape;86;p3"/>
          <p:cNvSpPr txBox="1">
            <a:spLocks noGrp="1"/>
          </p:cNvSpPr>
          <p:nvPr>
            <p:ph type="title" idx="2" hasCustomPrompt="1"/>
          </p:nvPr>
        </p:nvSpPr>
        <p:spPr>
          <a:xfrm>
            <a:off x="1751738" y="1775741"/>
            <a:ext cx="1512600" cy="9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r>
              <a:t>xx%</a:t>
            </a:r>
          </a:p>
        </p:txBody>
      </p:sp>
      <p:sp>
        <p:nvSpPr>
          <p:cNvPr id="87" name="Google Shape;87;p3"/>
          <p:cNvSpPr txBox="1">
            <a:spLocks noGrp="1"/>
          </p:cNvSpPr>
          <p:nvPr>
            <p:ph type="subTitle" idx="1"/>
          </p:nvPr>
        </p:nvSpPr>
        <p:spPr>
          <a:xfrm>
            <a:off x="1983150" y="3347483"/>
            <a:ext cx="5177700" cy="448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88" name="Google Shape;88;p3"/>
          <p:cNvGrpSpPr/>
          <p:nvPr/>
        </p:nvGrpSpPr>
        <p:grpSpPr>
          <a:xfrm rot="10800000">
            <a:off x="-93950" y="3479039"/>
            <a:ext cx="1794619" cy="937714"/>
            <a:chOff x="7447476" y="612577"/>
            <a:chExt cx="1794619" cy="937714"/>
          </a:xfrm>
        </p:grpSpPr>
        <p:sp>
          <p:nvSpPr>
            <p:cNvPr id="89" name="Google Shape;89;p3"/>
            <p:cNvSpPr/>
            <p:nvPr/>
          </p:nvSpPr>
          <p:spPr>
            <a:xfrm>
              <a:off x="7866602" y="1081065"/>
              <a:ext cx="1375493" cy="469226"/>
            </a:xfrm>
            <a:custGeom>
              <a:avLst/>
              <a:gdLst/>
              <a:ahLst/>
              <a:cxnLst/>
              <a:rect l="l" t="t" r="r" b="b"/>
              <a:pathLst>
                <a:path w="42608" h="14535" extrusionOk="0">
                  <a:moveTo>
                    <a:pt x="4299" y="0"/>
                  </a:moveTo>
                  <a:lnTo>
                    <a:pt x="1" y="4321"/>
                  </a:lnTo>
                  <a:cubicBezTo>
                    <a:pt x="67" y="4365"/>
                    <a:pt x="134" y="4432"/>
                    <a:pt x="200" y="4498"/>
                  </a:cubicBezTo>
                  <a:lnTo>
                    <a:pt x="4432" y="288"/>
                  </a:lnTo>
                  <a:lnTo>
                    <a:pt x="27474" y="288"/>
                  </a:lnTo>
                  <a:lnTo>
                    <a:pt x="41721" y="14535"/>
                  </a:lnTo>
                  <a:lnTo>
                    <a:pt x="42607" y="14535"/>
                  </a:lnTo>
                  <a:lnTo>
                    <a:pt x="42607" y="14269"/>
                  </a:lnTo>
                  <a:lnTo>
                    <a:pt x="41832" y="14269"/>
                  </a:lnTo>
                  <a:lnTo>
                    <a:pt x="2758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7526149" y="694834"/>
              <a:ext cx="1715944" cy="710280"/>
            </a:xfrm>
            <a:custGeom>
              <a:avLst/>
              <a:gdLst/>
              <a:ahLst/>
              <a:cxnLst/>
              <a:rect l="l" t="t" r="r" b="b"/>
              <a:pathLst>
                <a:path w="53154" h="22002" extrusionOk="0">
                  <a:moveTo>
                    <a:pt x="222" y="0"/>
                  </a:moveTo>
                  <a:cubicBezTo>
                    <a:pt x="155" y="89"/>
                    <a:pt x="89" y="133"/>
                    <a:pt x="0" y="199"/>
                  </a:cubicBezTo>
                  <a:lnTo>
                    <a:pt x="8929" y="9106"/>
                  </a:lnTo>
                  <a:lnTo>
                    <a:pt x="40258" y="9106"/>
                  </a:lnTo>
                  <a:lnTo>
                    <a:pt x="53153" y="22001"/>
                  </a:lnTo>
                  <a:lnTo>
                    <a:pt x="53153" y="21625"/>
                  </a:lnTo>
                  <a:lnTo>
                    <a:pt x="40369" y="8840"/>
                  </a:lnTo>
                  <a:lnTo>
                    <a:pt x="9040" y="8840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7447476" y="612577"/>
              <a:ext cx="98010" cy="98720"/>
            </a:xfrm>
            <a:custGeom>
              <a:avLst/>
              <a:gdLst/>
              <a:ahLst/>
              <a:cxnLst/>
              <a:rect l="l" t="t" r="r" b="b"/>
              <a:pathLst>
                <a:path w="3036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20" y="2792"/>
                    <a:pt x="266" y="2216"/>
                    <a:pt x="266" y="1529"/>
                  </a:cubicBezTo>
                  <a:cubicBezTo>
                    <a:pt x="266" y="842"/>
                    <a:pt x="820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1861" y="3058"/>
                    <a:pt x="2193" y="2947"/>
                    <a:pt x="2437" y="2747"/>
                  </a:cubicBezTo>
                  <a:lnTo>
                    <a:pt x="2260" y="2570"/>
                  </a:lnTo>
                  <a:lnTo>
                    <a:pt x="2459" y="2371"/>
                  </a:lnTo>
                  <a:lnTo>
                    <a:pt x="2637" y="2548"/>
                  </a:lnTo>
                  <a:cubicBezTo>
                    <a:pt x="2902" y="2282"/>
                    <a:pt x="3035" y="1928"/>
                    <a:pt x="3035" y="1529"/>
                  </a:cubicBezTo>
                  <a:cubicBezTo>
                    <a:pt x="3035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7786509" y="1209098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2" y="2792"/>
                    <a:pt x="266" y="2216"/>
                    <a:pt x="266" y="1529"/>
                  </a:cubicBezTo>
                  <a:cubicBezTo>
                    <a:pt x="266" y="842"/>
                    <a:pt x="842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1153"/>
                    <a:pt x="2903" y="798"/>
                    <a:pt x="2681" y="532"/>
                  </a:cubicBezTo>
                  <a:lnTo>
                    <a:pt x="2548" y="665"/>
                  </a:lnTo>
                  <a:lnTo>
                    <a:pt x="2371" y="466"/>
                  </a:lnTo>
                  <a:lnTo>
                    <a:pt x="2482" y="355"/>
                  </a:lnTo>
                  <a:cubicBezTo>
                    <a:pt x="2216" y="133"/>
                    <a:pt x="1883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" name="Google Shape;93;p3"/>
          <p:cNvGrpSpPr/>
          <p:nvPr/>
        </p:nvGrpSpPr>
        <p:grpSpPr>
          <a:xfrm rot="10800000">
            <a:off x="-93953" y="4641087"/>
            <a:ext cx="878375" cy="275404"/>
            <a:chOff x="8363724" y="112839"/>
            <a:chExt cx="878375" cy="275404"/>
          </a:xfrm>
        </p:grpSpPr>
        <p:grpSp>
          <p:nvGrpSpPr>
            <p:cNvPr id="94" name="Google Shape;94;p3"/>
            <p:cNvGrpSpPr/>
            <p:nvPr/>
          </p:nvGrpSpPr>
          <p:grpSpPr>
            <a:xfrm>
              <a:off x="8363724" y="112839"/>
              <a:ext cx="878375" cy="275404"/>
              <a:chOff x="6611124" y="570039"/>
              <a:chExt cx="878375" cy="275404"/>
            </a:xfrm>
          </p:grpSpPr>
          <p:sp>
            <p:nvSpPr>
              <p:cNvPr id="95" name="Google Shape;95;p3"/>
              <p:cNvSpPr/>
              <p:nvPr/>
            </p:nvSpPr>
            <p:spPr>
              <a:xfrm>
                <a:off x="6675495" y="570039"/>
                <a:ext cx="814003" cy="195309"/>
              </a:xfrm>
              <a:custGeom>
                <a:avLst/>
                <a:gdLst/>
                <a:ahLst/>
                <a:cxnLst/>
                <a:rect l="l" t="t" r="r" b="b"/>
                <a:pathLst>
                  <a:path w="25215" h="6050" extrusionOk="0">
                    <a:moveTo>
                      <a:pt x="5916" y="1"/>
                    </a:moveTo>
                    <a:lnTo>
                      <a:pt x="0" y="5894"/>
                    </a:lnTo>
                    <a:cubicBezTo>
                      <a:pt x="89" y="5938"/>
                      <a:pt x="178" y="5983"/>
                      <a:pt x="244" y="6049"/>
                    </a:cubicBezTo>
                    <a:lnTo>
                      <a:pt x="6027" y="266"/>
                    </a:lnTo>
                    <a:lnTo>
                      <a:pt x="25214" y="266"/>
                    </a:lnTo>
                    <a:lnTo>
                      <a:pt x="2521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3"/>
              <p:cNvSpPr/>
              <p:nvPr/>
            </p:nvSpPr>
            <p:spPr>
              <a:xfrm>
                <a:off x="6611124" y="755310"/>
                <a:ext cx="89423" cy="90133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2792" extrusionOk="0">
                    <a:moveTo>
                      <a:pt x="1374" y="0"/>
                    </a:moveTo>
                    <a:cubicBezTo>
                      <a:pt x="621" y="0"/>
                      <a:pt x="0" y="620"/>
                      <a:pt x="0" y="1396"/>
                    </a:cubicBezTo>
                    <a:cubicBezTo>
                      <a:pt x="0" y="2171"/>
                      <a:pt x="621" y="2792"/>
                      <a:pt x="1374" y="2792"/>
                    </a:cubicBezTo>
                    <a:cubicBezTo>
                      <a:pt x="2149" y="2792"/>
                      <a:pt x="2770" y="2171"/>
                      <a:pt x="2770" y="1396"/>
                    </a:cubicBezTo>
                    <a:cubicBezTo>
                      <a:pt x="2770" y="953"/>
                      <a:pt x="2570" y="576"/>
                      <a:pt x="2238" y="310"/>
                    </a:cubicBezTo>
                    <a:lnTo>
                      <a:pt x="2083" y="487"/>
                    </a:lnTo>
                    <a:lnTo>
                      <a:pt x="1884" y="288"/>
                    </a:lnTo>
                    <a:lnTo>
                      <a:pt x="1994" y="155"/>
                    </a:lnTo>
                    <a:cubicBezTo>
                      <a:pt x="1817" y="66"/>
                      <a:pt x="1596" y="0"/>
                      <a:pt x="13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7" name="Google Shape;97;p3"/>
            <p:cNvSpPr/>
            <p:nvPr/>
          </p:nvSpPr>
          <p:spPr>
            <a:xfrm>
              <a:off x="8424512" y="303114"/>
              <a:ext cx="11493" cy="10750"/>
            </a:xfrm>
            <a:custGeom>
              <a:avLst/>
              <a:gdLst/>
              <a:ahLst/>
              <a:cxnLst/>
              <a:rect l="l" t="t" r="r" b="b"/>
              <a:pathLst>
                <a:path w="356" h="333" extrusionOk="0">
                  <a:moveTo>
                    <a:pt x="111" y="0"/>
                  </a:moveTo>
                  <a:lnTo>
                    <a:pt x="1" y="133"/>
                  </a:lnTo>
                  <a:lnTo>
                    <a:pt x="200" y="332"/>
                  </a:lnTo>
                  <a:lnTo>
                    <a:pt x="355" y="155"/>
                  </a:lnTo>
                  <a:cubicBezTo>
                    <a:pt x="289" y="89"/>
                    <a:pt x="200" y="44"/>
                    <a:pt x="111" y="0"/>
                  </a:cubicBezTo>
                  <a:close/>
                </a:path>
              </a:pathLst>
            </a:custGeom>
            <a:solidFill>
              <a:srgbClr val="FF4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" name="Google Shape;98;p3"/>
          <p:cNvGrpSpPr/>
          <p:nvPr/>
        </p:nvGrpSpPr>
        <p:grpSpPr>
          <a:xfrm rot="10800000">
            <a:off x="-93948" y="4383287"/>
            <a:ext cx="1626382" cy="472696"/>
            <a:chOff x="7615712" y="156599"/>
            <a:chExt cx="1626382" cy="472696"/>
          </a:xfrm>
        </p:grpSpPr>
        <p:sp>
          <p:nvSpPr>
            <p:cNvPr id="99" name="Google Shape;99;p3"/>
            <p:cNvSpPr/>
            <p:nvPr/>
          </p:nvSpPr>
          <p:spPr>
            <a:xfrm>
              <a:off x="7677781" y="212980"/>
              <a:ext cx="1564313" cy="416315"/>
            </a:xfrm>
            <a:custGeom>
              <a:avLst/>
              <a:gdLst/>
              <a:ahLst/>
              <a:cxnLst/>
              <a:rect l="l" t="t" r="r" b="b"/>
              <a:pathLst>
                <a:path w="48457" h="12896" extrusionOk="0">
                  <a:moveTo>
                    <a:pt x="576" y="0"/>
                  </a:moveTo>
                  <a:cubicBezTo>
                    <a:pt x="421" y="244"/>
                    <a:pt x="222" y="444"/>
                    <a:pt x="0" y="599"/>
                  </a:cubicBezTo>
                  <a:lnTo>
                    <a:pt x="12275" y="12895"/>
                  </a:lnTo>
                  <a:lnTo>
                    <a:pt x="43582" y="12895"/>
                  </a:lnTo>
                  <a:lnTo>
                    <a:pt x="48456" y="8021"/>
                  </a:lnTo>
                  <a:lnTo>
                    <a:pt x="48456" y="6847"/>
                  </a:lnTo>
                  <a:lnTo>
                    <a:pt x="43227" y="12053"/>
                  </a:lnTo>
                  <a:lnTo>
                    <a:pt x="12629" y="12053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7615712" y="156599"/>
              <a:ext cx="98010" cy="98720"/>
            </a:xfrm>
            <a:custGeom>
              <a:avLst/>
              <a:gdLst/>
              <a:ahLst/>
              <a:cxnLst/>
              <a:rect l="l" t="t" r="r" b="b"/>
              <a:pathLst>
                <a:path w="3036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20" y="2792"/>
                    <a:pt x="266" y="2216"/>
                    <a:pt x="266" y="1529"/>
                  </a:cubicBezTo>
                  <a:cubicBezTo>
                    <a:pt x="266" y="842"/>
                    <a:pt x="820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1861" y="3058"/>
                    <a:pt x="2193" y="2947"/>
                    <a:pt x="2437" y="2747"/>
                  </a:cubicBezTo>
                  <a:lnTo>
                    <a:pt x="2260" y="2570"/>
                  </a:lnTo>
                  <a:lnTo>
                    <a:pt x="2459" y="2371"/>
                  </a:lnTo>
                  <a:lnTo>
                    <a:pt x="2637" y="2548"/>
                  </a:lnTo>
                  <a:cubicBezTo>
                    <a:pt x="2902" y="2282"/>
                    <a:pt x="3035" y="1928"/>
                    <a:pt x="3035" y="1529"/>
                  </a:cubicBezTo>
                  <a:cubicBezTo>
                    <a:pt x="3035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" name="Google Shape;101;p3"/>
          <p:cNvGrpSpPr/>
          <p:nvPr/>
        </p:nvGrpSpPr>
        <p:grpSpPr>
          <a:xfrm>
            <a:off x="6818051" y="4453801"/>
            <a:ext cx="1180669" cy="249201"/>
            <a:chOff x="3186414" y="611522"/>
            <a:chExt cx="803285" cy="169548"/>
          </a:xfrm>
        </p:grpSpPr>
        <p:sp>
          <p:nvSpPr>
            <p:cNvPr id="102" name="Google Shape;102;p3"/>
            <p:cNvSpPr/>
            <p:nvPr/>
          </p:nvSpPr>
          <p:spPr>
            <a:xfrm>
              <a:off x="3186414" y="611522"/>
              <a:ext cx="803285" cy="169548"/>
            </a:xfrm>
            <a:custGeom>
              <a:avLst/>
              <a:gdLst/>
              <a:ahLst/>
              <a:cxnLst/>
              <a:rect l="l" t="t" r="r" b="b"/>
              <a:pathLst>
                <a:path w="24883" h="5252" extrusionOk="0">
                  <a:moveTo>
                    <a:pt x="2194" y="1"/>
                  </a:moveTo>
                  <a:lnTo>
                    <a:pt x="1" y="2349"/>
                  </a:lnTo>
                  <a:lnTo>
                    <a:pt x="1" y="5252"/>
                  </a:lnTo>
                  <a:lnTo>
                    <a:pt x="24882" y="5252"/>
                  </a:lnTo>
                  <a:lnTo>
                    <a:pt x="24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3537618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377" y="0"/>
                    <a:pt x="1" y="377"/>
                    <a:pt x="1" y="842"/>
                  </a:cubicBezTo>
                  <a:cubicBezTo>
                    <a:pt x="1" y="1308"/>
                    <a:pt x="377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3456072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400" y="0"/>
                    <a:pt x="1" y="377"/>
                    <a:pt x="1" y="842"/>
                  </a:cubicBezTo>
                  <a:cubicBezTo>
                    <a:pt x="1" y="1308"/>
                    <a:pt x="400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3374526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400" y="0"/>
                    <a:pt x="1" y="377"/>
                    <a:pt x="1" y="842"/>
                  </a:cubicBezTo>
                  <a:cubicBezTo>
                    <a:pt x="1" y="1308"/>
                    <a:pt x="400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3511146" y="693069"/>
              <a:ext cx="26504" cy="8619"/>
            </a:xfrm>
            <a:custGeom>
              <a:avLst/>
              <a:gdLst/>
              <a:ahLst/>
              <a:cxnLst/>
              <a:rect l="l" t="t" r="r" b="b"/>
              <a:pathLst>
                <a:path w="821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21" y="266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3429600" y="693069"/>
              <a:ext cx="26504" cy="8619"/>
            </a:xfrm>
            <a:custGeom>
              <a:avLst/>
              <a:gdLst/>
              <a:ahLst/>
              <a:cxnLst/>
              <a:rect l="l" t="t" r="r" b="b"/>
              <a:pathLst>
                <a:path w="821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21" y="266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3589819" y="693069"/>
              <a:ext cx="27214" cy="8619"/>
            </a:xfrm>
            <a:custGeom>
              <a:avLst/>
              <a:gdLst/>
              <a:ahLst/>
              <a:cxnLst/>
              <a:rect l="l" t="t" r="r" b="b"/>
              <a:pathLst>
                <a:path w="843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43" y="266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" name="Google Shape;109;p3"/>
          <p:cNvGrpSpPr/>
          <p:nvPr/>
        </p:nvGrpSpPr>
        <p:grpSpPr>
          <a:xfrm>
            <a:off x="2747600" y="4525471"/>
            <a:ext cx="793250" cy="225666"/>
            <a:chOff x="5021550" y="4713050"/>
            <a:chExt cx="793250" cy="225666"/>
          </a:xfrm>
        </p:grpSpPr>
        <p:sp>
          <p:nvSpPr>
            <p:cNvPr id="110" name="Google Shape;110;p3"/>
            <p:cNvSpPr/>
            <p:nvPr/>
          </p:nvSpPr>
          <p:spPr>
            <a:xfrm>
              <a:off x="5754173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632206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5510240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5388273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5265483" y="4713050"/>
              <a:ext cx="61451" cy="225666"/>
            </a:xfrm>
            <a:custGeom>
              <a:avLst/>
              <a:gdLst/>
              <a:ahLst/>
              <a:cxnLst/>
              <a:rect l="l" t="t" r="r" b="b"/>
              <a:pathLst>
                <a:path w="1641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40" y="6027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5143516" y="4713050"/>
              <a:ext cx="61451" cy="225666"/>
            </a:xfrm>
            <a:custGeom>
              <a:avLst/>
              <a:gdLst/>
              <a:ahLst/>
              <a:cxnLst/>
              <a:rect l="l" t="t" r="r" b="b"/>
              <a:pathLst>
                <a:path w="1641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40" y="6027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5021550" y="4713050"/>
              <a:ext cx="61451" cy="225666"/>
            </a:xfrm>
            <a:custGeom>
              <a:avLst/>
              <a:gdLst/>
              <a:ahLst/>
              <a:cxnLst/>
              <a:rect l="l" t="t" r="r" b="b"/>
              <a:pathLst>
                <a:path w="1641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40" y="6027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" name="Google Shape;117;p3"/>
          <p:cNvGrpSpPr/>
          <p:nvPr/>
        </p:nvGrpSpPr>
        <p:grpSpPr>
          <a:xfrm>
            <a:off x="4840589" y="4276281"/>
            <a:ext cx="819137" cy="1183093"/>
            <a:chOff x="4312241" y="155173"/>
            <a:chExt cx="711736" cy="1027883"/>
          </a:xfrm>
        </p:grpSpPr>
        <p:sp>
          <p:nvSpPr>
            <p:cNvPr id="118" name="Google Shape;118;p3"/>
            <p:cNvSpPr/>
            <p:nvPr/>
          </p:nvSpPr>
          <p:spPr>
            <a:xfrm>
              <a:off x="4714225" y="243176"/>
              <a:ext cx="251803" cy="689522"/>
            </a:xfrm>
            <a:custGeom>
              <a:avLst/>
              <a:gdLst/>
              <a:ahLst/>
              <a:cxnLst/>
              <a:rect l="l" t="t" r="r" b="b"/>
              <a:pathLst>
                <a:path w="7800" h="21359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1359"/>
                  </a:lnTo>
                  <a:lnTo>
                    <a:pt x="267" y="21359"/>
                  </a:lnTo>
                  <a:lnTo>
                    <a:pt x="267" y="7733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4948113" y="190942"/>
              <a:ext cx="75864" cy="75154"/>
            </a:xfrm>
            <a:custGeom>
              <a:avLst/>
              <a:gdLst/>
              <a:ahLst/>
              <a:cxnLst/>
              <a:rect l="l" t="t" r="r" b="b"/>
              <a:pathLst>
                <a:path w="2350" h="2328" extrusionOk="0">
                  <a:moveTo>
                    <a:pt x="1175" y="267"/>
                  </a:moveTo>
                  <a:cubicBezTo>
                    <a:pt x="1663" y="267"/>
                    <a:pt x="2061" y="665"/>
                    <a:pt x="2061" y="1175"/>
                  </a:cubicBezTo>
                  <a:cubicBezTo>
                    <a:pt x="2061" y="1662"/>
                    <a:pt x="1663" y="2061"/>
                    <a:pt x="1175" y="2061"/>
                  </a:cubicBezTo>
                  <a:cubicBezTo>
                    <a:pt x="666" y="2061"/>
                    <a:pt x="267" y="1662"/>
                    <a:pt x="267" y="1175"/>
                  </a:cubicBezTo>
                  <a:cubicBezTo>
                    <a:pt x="267" y="665"/>
                    <a:pt x="666" y="267"/>
                    <a:pt x="1175" y="267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10"/>
                    <a:pt x="1" y="1175"/>
                  </a:cubicBezTo>
                  <a:cubicBezTo>
                    <a:pt x="1" y="1818"/>
                    <a:pt x="533" y="2327"/>
                    <a:pt x="1175" y="2327"/>
                  </a:cubicBezTo>
                  <a:cubicBezTo>
                    <a:pt x="1818" y="2327"/>
                    <a:pt x="2349" y="1818"/>
                    <a:pt x="2349" y="1175"/>
                  </a:cubicBezTo>
                  <a:cubicBezTo>
                    <a:pt x="2349" y="510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4680619" y="926957"/>
              <a:ext cx="75832" cy="75864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75" y="289"/>
                  </a:moveTo>
                  <a:cubicBezTo>
                    <a:pt x="1662" y="289"/>
                    <a:pt x="2061" y="687"/>
                    <a:pt x="2061" y="1175"/>
                  </a:cubicBezTo>
                  <a:cubicBezTo>
                    <a:pt x="2061" y="1662"/>
                    <a:pt x="1662" y="2061"/>
                    <a:pt x="1175" y="2061"/>
                  </a:cubicBezTo>
                  <a:cubicBezTo>
                    <a:pt x="687" y="2061"/>
                    <a:pt x="288" y="1662"/>
                    <a:pt x="288" y="1175"/>
                  </a:cubicBezTo>
                  <a:cubicBezTo>
                    <a:pt x="288" y="687"/>
                    <a:pt x="687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0" y="532"/>
                    <a:pt x="0" y="1175"/>
                  </a:cubicBezTo>
                  <a:cubicBezTo>
                    <a:pt x="0" y="1817"/>
                    <a:pt x="532" y="2349"/>
                    <a:pt x="1175" y="2349"/>
                  </a:cubicBezTo>
                  <a:cubicBezTo>
                    <a:pt x="1817" y="2349"/>
                    <a:pt x="2349" y="1817"/>
                    <a:pt x="2349" y="1175"/>
                  </a:cubicBezTo>
                  <a:cubicBezTo>
                    <a:pt x="2349" y="532"/>
                    <a:pt x="1817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4521110" y="221708"/>
              <a:ext cx="252514" cy="803996"/>
            </a:xfrm>
            <a:custGeom>
              <a:avLst/>
              <a:gdLst/>
              <a:ahLst/>
              <a:cxnLst/>
              <a:rect l="l" t="t" r="r" b="b"/>
              <a:pathLst>
                <a:path w="7822" h="24905" extrusionOk="0">
                  <a:moveTo>
                    <a:pt x="7622" y="0"/>
                  </a:moveTo>
                  <a:lnTo>
                    <a:pt x="1" y="7600"/>
                  </a:lnTo>
                  <a:lnTo>
                    <a:pt x="1" y="24904"/>
                  </a:lnTo>
                  <a:lnTo>
                    <a:pt x="289" y="24904"/>
                  </a:lnTo>
                  <a:lnTo>
                    <a:pt x="289" y="7733"/>
                  </a:lnTo>
                  <a:lnTo>
                    <a:pt x="7822" y="200"/>
                  </a:lnTo>
                  <a:lnTo>
                    <a:pt x="76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4754998" y="169507"/>
              <a:ext cx="75864" cy="75121"/>
            </a:xfrm>
            <a:custGeom>
              <a:avLst/>
              <a:gdLst/>
              <a:ahLst/>
              <a:cxnLst/>
              <a:rect l="l" t="t" r="r" b="b"/>
              <a:pathLst>
                <a:path w="2350" h="2327" extrusionOk="0">
                  <a:moveTo>
                    <a:pt x="1175" y="266"/>
                  </a:moveTo>
                  <a:cubicBezTo>
                    <a:pt x="1662" y="266"/>
                    <a:pt x="2083" y="665"/>
                    <a:pt x="2083" y="1174"/>
                  </a:cubicBezTo>
                  <a:cubicBezTo>
                    <a:pt x="2083" y="1662"/>
                    <a:pt x="1662" y="2061"/>
                    <a:pt x="1175" y="2061"/>
                  </a:cubicBezTo>
                  <a:cubicBezTo>
                    <a:pt x="687" y="2061"/>
                    <a:pt x="289" y="1662"/>
                    <a:pt x="289" y="1174"/>
                  </a:cubicBezTo>
                  <a:cubicBezTo>
                    <a:pt x="289" y="665"/>
                    <a:pt x="687" y="266"/>
                    <a:pt x="1175" y="266"/>
                  </a:cubicBezTo>
                  <a:close/>
                  <a:moveTo>
                    <a:pt x="1175" y="0"/>
                  </a:moveTo>
                  <a:cubicBezTo>
                    <a:pt x="532" y="0"/>
                    <a:pt x="1" y="510"/>
                    <a:pt x="1" y="1174"/>
                  </a:cubicBezTo>
                  <a:cubicBezTo>
                    <a:pt x="1" y="1817"/>
                    <a:pt x="532" y="2326"/>
                    <a:pt x="1175" y="2326"/>
                  </a:cubicBezTo>
                  <a:cubicBezTo>
                    <a:pt x="1817" y="2326"/>
                    <a:pt x="2349" y="1817"/>
                    <a:pt x="2349" y="1174"/>
                  </a:cubicBezTo>
                  <a:cubicBezTo>
                    <a:pt x="2349" y="510"/>
                    <a:pt x="1817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4488214" y="1019932"/>
              <a:ext cx="75121" cy="75864"/>
            </a:xfrm>
            <a:custGeom>
              <a:avLst/>
              <a:gdLst/>
              <a:ahLst/>
              <a:cxnLst/>
              <a:rect l="l" t="t" r="r" b="b"/>
              <a:pathLst>
                <a:path w="2327" h="2350" extrusionOk="0">
                  <a:moveTo>
                    <a:pt x="1152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61"/>
                    <a:pt x="1152" y="2061"/>
                  </a:cubicBezTo>
                  <a:cubicBezTo>
                    <a:pt x="665" y="2061"/>
                    <a:pt x="266" y="1663"/>
                    <a:pt x="266" y="1175"/>
                  </a:cubicBezTo>
                  <a:cubicBezTo>
                    <a:pt x="266" y="688"/>
                    <a:pt x="665" y="289"/>
                    <a:pt x="1152" y="289"/>
                  </a:cubicBezTo>
                  <a:close/>
                  <a:moveTo>
                    <a:pt x="1152" y="1"/>
                  </a:moveTo>
                  <a:cubicBezTo>
                    <a:pt x="510" y="1"/>
                    <a:pt x="0" y="533"/>
                    <a:pt x="0" y="1175"/>
                  </a:cubicBezTo>
                  <a:cubicBezTo>
                    <a:pt x="0" y="1818"/>
                    <a:pt x="510" y="2349"/>
                    <a:pt x="1152" y="2349"/>
                  </a:cubicBezTo>
                  <a:cubicBezTo>
                    <a:pt x="1817" y="2349"/>
                    <a:pt x="2327" y="1818"/>
                    <a:pt x="2327" y="1175"/>
                  </a:cubicBezTo>
                  <a:cubicBezTo>
                    <a:pt x="2327" y="533"/>
                    <a:pt x="1817" y="1"/>
                    <a:pt x="115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4343006" y="208117"/>
              <a:ext cx="251804" cy="906977"/>
            </a:xfrm>
            <a:custGeom>
              <a:avLst/>
              <a:gdLst/>
              <a:ahLst/>
              <a:cxnLst/>
              <a:rect l="l" t="t" r="r" b="b"/>
              <a:pathLst>
                <a:path w="7800" h="28095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8095"/>
                  </a:lnTo>
                  <a:lnTo>
                    <a:pt x="289" y="28095"/>
                  </a:lnTo>
                  <a:lnTo>
                    <a:pt x="289" y="7711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4576894" y="155173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84"/>
                    <a:pt x="1175" y="2084"/>
                  </a:cubicBezTo>
                  <a:cubicBezTo>
                    <a:pt x="688" y="2084"/>
                    <a:pt x="267" y="1663"/>
                    <a:pt x="267" y="1175"/>
                  </a:cubicBezTo>
                  <a:cubicBezTo>
                    <a:pt x="267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1" y="533"/>
                    <a:pt x="1" y="1175"/>
                  </a:cubicBezTo>
                  <a:cubicBezTo>
                    <a:pt x="1" y="1818"/>
                    <a:pt x="532" y="2349"/>
                    <a:pt x="1175" y="2349"/>
                  </a:cubicBezTo>
                  <a:cubicBezTo>
                    <a:pt x="1818" y="2349"/>
                    <a:pt x="2349" y="1818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4312241" y="1107192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85" y="289"/>
                    <a:pt x="2084" y="688"/>
                    <a:pt x="2084" y="1175"/>
                  </a:cubicBezTo>
                  <a:cubicBezTo>
                    <a:pt x="2084" y="1685"/>
                    <a:pt x="1685" y="2084"/>
                    <a:pt x="1175" y="2084"/>
                  </a:cubicBezTo>
                  <a:cubicBezTo>
                    <a:pt x="688" y="2084"/>
                    <a:pt x="289" y="1685"/>
                    <a:pt x="289" y="1175"/>
                  </a:cubicBezTo>
                  <a:cubicBezTo>
                    <a:pt x="289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40"/>
                    <a:pt x="533" y="2349"/>
                    <a:pt x="1175" y="2349"/>
                  </a:cubicBezTo>
                  <a:cubicBezTo>
                    <a:pt x="1818" y="2349"/>
                    <a:pt x="2349" y="1840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" name="Google Shape;127;p3"/>
          <p:cNvGrpSpPr/>
          <p:nvPr/>
        </p:nvGrpSpPr>
        <p:grpSpPr>
          <a:xfrm flipH="1">
            <a:off x="8198661" y="3138240"/>
            <a:ext cx="1591472" cy="841159"/>
            <a:chOff x="661553" y="1919040"/>
            <a:chExt cx="1591472" cy="841159"/>
          </a:xfrm>
        </p:grpSpPr>
        <p:sp>
          <p:nvSpPr>
            <p:cNvPr id="128" name="Google Shape;128;p3"/>
            <p:cNvSpPr/>
            <p:nvPr/>
          </p:nvSpPr>
          <p:spPr>
            <a:xfrm>
              <a:off x="661553" y="2267371"/>
              <a:ext cx="1400512" cy="411311"/>
            </a:xfrm>
            <a:custGeom>
              <a:avLst/>
              <a:gdLst/>
              <a:ahLst/>
              <a:cxnLst/>
              <a:rect l="l" t="t" r="r" b="b"/>
              <a:pathLst>
                <a:path w="43383" h="12741" extrusionOk="0">
                  <a:moveTo>
                    <a:pt x="24283" y="0"/>
                  </a:moveTo>
                  <a:lnTo>
                    <a:pt x="19387" y="4897"/>
                  </a:lnTo>
                  <a:lnTo>
                    <a:pt x="2304" y="4897"/>
                  </a:lnTo>
                  <a:lnTo>
                    <a:pt x="0" y="2593"/>
                  </a:lnTo>
                  <a:lnTo>
                    <a:pt x="0" y="2991"/>
                  </a:lnTo>
                  <a:lnTo>
                    <a:pt x="2193" y="5185"/>
                  </a:lnTo>
                  <a:lnTo>
                    <a:pt x="19498" y="5185"/>
                  </a:lnTo>
                  <a:lnTo>
                    <a:pt x="24416" y="266"/>
                  </a:lnTo>
                  <a:lnTo>
                    <a:pt x="30731" y="266"/>
                  </a:lnTo>
                  <a:lnTo>
                    <a:pt x="43183" y="12740"/>
                  </a:lnTo>
                  <a:cubicBezTo>
                    <a:pt x="43249" y="12674"/>
                    <a:pt x="43316" y="12607"/>
                    <a:pt x="43382" y="12541"/>
                  </a:cubicBezTo>
                  <a:lnTo>
                    <a:pt x="3084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661553" y="2117869"/>
              <a:ext cx="1493485" cy="209610"/>
            </a:xfrm>
            <a:custGeom>
              <a:avLst/>
              <a:gdLst/>
              <a:ahLst/>
              <a:cxnLst/>
              <a:rect l="l" t="t" r="r" b="b"/>
              <a:pathLst>
                <a:path w="46263" h="6493" extrusionOk="0">
                  <a:moveTo>
                    <a:pt x="21802" y="1"/>
                  </a:moveTo>
                  <a:lnTo>
                    <a:pt x="15598" y="6204"/>
                  </a:lnTo>
                  <a:lnTo>
                    <a:pt x="4343" y="6204"/>
                  </a:lnTo>
                  <a:lnTo>
                    <a:pt x="0" y="1862"/>
                  </a:lnTo>
                  <a:lnTo>
                    <a:pt x="0" y="2261"/>
                  </a:lnTo>
                  <a:lnTo>
                    <a:pt x="4232" y="6492"/>
                  </a:lnTo>
                  <a:lnTo>
                    <a:pt x="15709" y="6492"/>
                  </a:lnTo>
                  <a:lnTo>
                    <a:pt x="21935" y="267"/>
                  </a:lnTo>
                  <a:lnTo>
                    <a:pt x="46262" y="267"/>
                  </a:lnTo>
                  <a:cubicBezTo>
                    <a:pt x="46262" y="222"/>
                    <a:pt x="46262" y="178"/>
                    <a:pt x="46262" y="134"/>
                  </a:cubicBezTo>
                  <a:cubicBezTo>
                    <a:pt x="46262" y="89"/>
                    <a:pt x="46262" y="45"/>
                    <a:pt x="4626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2043446" y="2661479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66"/>
                  </a:moveTo>
                  <a:cubicBezTo>
                    <a:pt x="2216" y="266"/>
                    <a:pt x="2792" y="842"/>
                    <a:pt x="2792" y="1529"/>
                  </a:cubicBezTo>
                  <a:cubicBezTo>
                    <a:pt x="2792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2"/>
                    <a:pt x="842" y="266"/>
                    <a:pt x="1529" y="266"/>
                  </a:cubicBezTo>
                  <a:close/>
                  <a:moveTo>
                    <a:pt x="1529" y="0"/>
                  </a:moveTo>
                  <a:cubicBezTo>
                    <a:pt x="1174" y="0"/>
                    <a:pt x="842" y="133"/>
                    <a:pt x="576" y="333"/>
                  </a:cubicBezTo>
                  <a:lnTo>
                    <a:pt x="731" y="488"/>
                  </a:lnTo>
                  <a:lnTo>
                    <a:pt x="532" y="687"/>
                  </a:lnTo>
                  <a:lnTo>
                    <a:pt x="377" y="532"/>
                  </a:lnTo>
                  <a:cubicBezTo>
                    <a:pt x="155" y="798"/>
                    <a:pt x="0" y="1153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2155015" y="2072802"/>
              <a:ext cx="98010" cy="98752"/>
            </a:xfrm>
            <a:custGeom>
              <a:avLst/>
              <a:gdLst/>
              <a:ahLst/>
              <a:cxnLst/>
              <a:rect l="l" t="t" r="r" b="b"/>
              <a:pathLst>
                <a:path w="3036" h="3059" extrusionOk="0">
                  <a:moveTo>
                    <a:pt x="1507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3"/>
                    <a:pt x="1507" y="2793"/>
                  </a:cubicBezTo>
                  <a:cubicBezTo>
                    <a:pt x="820" y="2793"/>
                    <a:pt x="266" y="2216"/>
                    <a:pt x="266" y="1530"/>
                  </a:cubicBezTo>
                  <a:cubicBezTo>
                    <a:pt x="266" y="843"/>
                    <a:pt x="820" y="289"/>
                    <a:pt x="1507" y="289"/>
                  </a:cubicBezTo>
                  <a:close/>
                  <a:moveTo>
                    <a:pt x="1507" y="1"/>
                  </a:moveTo>
                  <a:cubicBezTo>
                    <a:pt x="732" y="1"/>
                    <a:pt x="67" y="621"/>
                    <a:pt x="0" y="1397"/>
                  </a:cubicBezTo>
                  <a:lnTo>
                    <a:pt x="133" y="1397"/>
                  </a:lnTo>
                  <a:lnTo>
                    <a:pt x="133" y="1663"/>
                  </a:lnTo>
                  <a:lnTo>
                    <a:pt x="0" y="1663"/>
                  </a:lnTo>
                  <a:cubicBezTo>
                    <a:pt x="67" y="2460"/>
                    <a:pt x="732" y="3058"/>
                    <a:pt x="1507" y="3058"/>
                  </a:cubicBezTo>
                  <a:cubicBezTo>
                    <a:pt x="2349" y="3058"/>
                    <a:pt x="3036" y="2372"/>
                    <a:pt x="3036" y="1530"/>
                  </a:cubicBezTo>
                  <a:cubicBezTo>
                    <a:pt x="3036" y="688"/>
                    <a:pt x="2349" y="1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2155015" y="2117869"/>
              <a:ext cx="4326" cy="8619"/>
            </a:xfrm>
            <a:custGeom>
              <a:avLst/>
              <a:gdLst/>
              <a:ahLst/>
              <a:cxnLst/>
              <a:rect l="l" t="t" r="r" b="b"/>
              <a:pathLst>
                <a:path w="134" h="267" extrusionOk="0">
                  <a:moveTo>
                    <a:pt x="0" y="1"/>
                  </a:moveTo>
                  <a:cubicBezTo>
                    <a:pt x="0" y="45"/>
                    <a:pt x="0" y="89"/>
                    <a:pt x="0" y="134"/>
                  </a:cubicBezTo>
                  <a:cubicBezTo>
                    <a:pt x="0" y="178"/>
                    <a:pt x="0" y="222"/>
                    <a:pt x="0" y="267"/>
                  </a:cubicBezTo>
                  <a:lnTo>
                    <a:pt x="133" y="26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1779502" y="1951936"/>
              <a:ext cx="3616" cy="8619"/>
            </a:xfrm>
            <a:custGeom>
              <a:avLst/>
              <a:gdLst/>
              <a:ahLst/>
              <a:cxnLst/>
              <a:rect l="l" t="t" r="r" b="b"/>
              <a:pathLst>
                <a:path w="112" h="267" extrusionOk="0">
                  <a:moveTo>
                    <a:pt x="89" y="0"/>
                  </a:moveTo>
                  <a:cubicBezTo>
                    <a:pt x="67" y="89"/>
                    <a:pt x="23" y="178"/>
                    <a:pt x="0" y="266"/>
                  </a:cubicBezTo>
                  <a:lnTo>
                    <a:pt x="111" y="26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951936" y="1951936"/>
              <a:ext cx="821138" cy="187432"/>
            </a:xfrm>
            <a:custGeom>
              <a:avLst/>
              <a:gdLst/>
              <a:ahLst/>
              <a:cxnLst/>
              <a:rect l="l" t="t" r="r" b="b"/>
              <a:pathLst>
                <a:path w="25436" h="5806" extrusionOk="0">
                  <a:moveTo>
                    <a:pt x="10436" y="0"/>
                  </a:moveTo>
                  <a:lnTo>
                    <a:pt x="4919" y="5539"/>
                  </a:lnTo>
                  <a:lnTo>
                    <a:pt x="0" y="5539"/>
                  </a:lnTo>
                  <a:lnTo>
                    <a:pt x="0" y="5805"/>
                  </a:lnTo>
                  <a:lnTo>
                    <a:pt x="5030" y="5805"/>
                  </a:lnTo>
                  <a:lnTo>
                    <a:pt x="10569" y="266"/>
                  </a:lnTo>
                  <a:lnTo>
                    <a:pt x="25369" y="266"/>
                  </a:lnTo>
                  <a:cubicBezTo>
                    <a:pt x="25369" y="178"/>
                    <a:pt x="25392" y="89"/>
                    <a:pt x="25436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851795" y="2077096"/>
              <a:ext cx="98752" cy="98752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3" y="2792"/>
                    <a:pt x="266" y="2216"/>
                    <a:pt x="266" y="1530"/>
                  </a:cubicBezTo>
                  <a:cubicBezTo>
                    <a:pt x="266" y="843"/>
                    <a:pt x="843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1" y="688"/>
                    <a:pt x="1" y="1530"/>
                  </a:cubicBezTo>
                  <a:cubicBezTo>
                    <a:pt x="1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1770205" y="1919040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0"/>
                  </a:moveTo>
                  <a:cubicBezTo>
                    <a:pt x="864" y="0"/>
                    <a:pt x="288" y="421"/>
                    <a:pt x="89" y="1019"/>
                  </a:cubicBezTo>
                  <a:lnTo>
                    <a:pt x="377" y="1019"/>
                  </a:lnTo>
                  <a:cubicBezTo>
                    <a:pt x="576" y="576"/>
                    <a:pt x="1020" y="288"/>
                    <a:pt x="1529" y="288"/>
                  </a:cubicBez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66" y="2216"/>
                    <a:pt x="266" y="1529"/>
                  </a:cubicBezTo>
                  <a:cubicBezTo>
                    <a:pt x="266" y="1440"/>
                    <a:pt x="288" y="1374"/>
                    <a:pt x="288" y="1285"/>
                  </a:cubicBezTo>
                  <a:lnTo>
                    <a:pt x="22" y="1285"/>
                  </a:lnTo>
                  <a:cubicBezTo>
                    <a:pt x="0" y="1374"/>
                    <a:pt x="0" y="1440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1770915" y="1951936"/>
              <a:ext cx="11460" cy="8619"/>
            </a:xfrm>
            <a:custGeom>
              <a:avLst/>
              <a:gdLst/>
              <a:ahLst/>
              <a:cxnLst/>
              <a:rect l="l" t="t" r="r" b="b"/>
              <a:pathLst>
                <a:path w="355" h="267" extrusionOk="0">
                  <a:moveTo>
                    <a:pt x="67" y="0"/>
                  </a:moveTo>
                  <a:cubicBezTo>
                    <a:pt x="23" y="89"/>
                    <a:pt x="0" y="178"/>
                    <a:pt x="0" y="266"/>
                  </a:cubicBezTo>
                  <a:lnTo>
                    <a:pt x="266" y="266"/>
                  </a:lnTo>
                  <a:cubicBezTo>
                    <a:pt x="289" y="178"/>
                    <a:pt x="333" y="89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3"/>
          <p:cNvGrpSpPr/>
          <p:nvPr/>
        </p:nvGrpSpPr>
        <p:grpSpPr>
          <a:xfrm>
            <a:off x="8627936" y="4642014"/>
            <a:ext cx="182798" cy="598473"/>
            <a:chOff x="3638102" y="4583399"/>
            <a:chExt cx="182798" cy="598473"/>
          </a:xfrm>
        </p:grpSpPr>
        <p:sp>
          <p:nvSpPr>
            <p:cNvPr id="139" name="Google Shape;139;p3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3"/>
          <p:cNvGrpSpPr/>
          <p:nvPr/>
        </p:nvGrpSpPr>
        <p:grpSpPr>
          <a:xfrm>
            <a:off x="208301" y="226025"/>
            <a:ext cx="1239039" cy="568423"/>
            <a:chOff x="208301" y="226025"/>
            <a:chExt cx="1239039" cy="568423"/>
          </a:xfrm>
        </p:grpSpPr>
        <p:sp>
          <p:nvSpPr>
            <p:cNvPr id="142" name="Google Shape;142;p3"/>
            <p:cNvSpPr/>
            <p:nvPr/>
          </p:nvSpPr>
          <p:spPr>
            <a:xfrm>
              <a:off x="332791" y="266933"/>
              <a:ext cx="1007840" cy="482141"/>
            </a:xfrm>
            <a:custGeom>
              <a:avLst/>
              <a:gdLst/>
              <a:ahLst/>
              <a:cxnLst/>
              <a:rect l="l" t="t" r="r" b="b"/>
              <a:pathLst>
                <a:path w="25105" h="12010" extrusionOk="0">
                  <a:moveTo>
                    <a:pt x="18612" y="1"/>
                  </a:moveTo>
                  <a:lnTo>
                    <a:pt x="6869" y="11721"/>
                  </a:lnTo>
                  <a:lnTo>
                    <a:pt x="1" y="11721"/>
                  </a:lnTo>
                  <a:lnTo>
                    <a:pt x="1" y="12010"/>
                  </a:lnTo>
                  <a:lnTo>
                    <a:pt x="7002" y="12010"/>
                  </a:lnTo>
                  <a:lnTo>
                    <a:pt x="18723" y="267"/>
                  </a:lnTo>
                  <a:lnTo>
                    <a:pt x="25104" y="267"/>
                  </a:lnTo>
                  <a:lnTo>
                    <a:pt x="2510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208301" y="671644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67"/>
                  </a:moveTo>
                  <a:cubicBezTo>
                    <a:pt x="2216" y="267"/>
                    <a:pt x="2770" y="843"/>
                    <a:pt x="2770" y="1530"/>
                  </a:cubicBezTo>
                  <a:cubicBezTo>
                    <a:pt x="2770" y="2217"/>
                    <a:pt x="2216" y="2770"/>
                    <a:pt x="1529" y="2770"/>
                  </a:cubicBezTo>
                  <a:cubicBezTo>
                    <a:pt x="842" y="2770"/>
                    <a:pt x="266" y="2217"/>
                    <a:pt x="266" y="1530"/>
                  </a:cubicBezTo>
                  <a:cubicBezTo>
                    <a:pt x="266" y="843"/>
                    <a:pt x="842" y="267"/>
                    <a:pt x="1529" y="267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72"/>
                    <a:pt x="687" y="3058"/>
                    <a:pt x="1529" y="3058"/>
                  </a:cubicBezTo>
                  <a:cubicBezTo>
                    <a:pt x="2371" y="3058"/>
                    <a:pt x="3058" y="2372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1324576" y="226025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" name="Google Shape;145;p3"/>
          <p:cNvGrpSpPr/>
          <p:nvPr/>
        </p:nvGrpSpPr>
        <p:grpSpPr>
          <a:xfrm>
            <a:off x="-138609" y="2109682"/>
            <a:ext cx="889837" cy="986391"/>
            <a:chOff x="-138609" y="2210165"/>
            <a:chExt cx="889837" cy="986391"/>
          </a:xfrm>
        </p:grpSpPr>
        <p:grpSp>
          <p:nvGrpSpPr>
            <p:cNvPr id="146" name="Google Shape;146;p3"/>
            <p:cNvGrpSpPr/>
            <p:nvPr/>
          </p:nvGrpSpPr>
          <p:grpSpPr>
            <a:xfrm flipH="1">
              <a:off x="-138609" y="2517039"/>
              <a:ext cx="889837" cy="679518"/>
              <a:chOff x="-350462" y="2364639"/>
              <a:chExt cx="889837" cy="679518"/>
            </a:xfrm>
          </p:grpSpPr>
          <p:sp>
            <p:nvSpPr>
              <p:cNvPr id="147" name="Google Shape;147;p3"/>
              <p:cNvSpPr/>
              <p:nvPr/>
            </p:nvSpPr>
            <p:spPr>
              <a:xfrm>
                <a:off x="-350462" y="2364639"/>
                <a:ext cx="98752" cy="98010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2216" y="266"/>
                      <a:pt x="2770" y="820"/>
                      <a:pt x="2770" y="1529"/>
                    </a:cubicBezTo>
                    <a:cubicBezTo>
                      <a:pt x="2770" y="2216"/>
                      <a:pt x="2216" y="2770"/>
                      <a:pt x="1530" y="2770"/>
                    </a:cubicBezTo>
                    <a:cubicBezTo>
                      <a:pt x="843" y="2770"/>
                      <a:pt x="267" y="2216"/>
                      <a:pt x="267" y="1529"/>
                    </a:cubicBezTo>
                    <a:cubicBezTo>
                      <a:pt x="267" y="820"/>
                      <a:pt x="843" y="266"/>
                      <a:pt x="1530" y="266"/>
                    </a:cubicBezTo>
                    <a:close/>
                    <a:moveTo>
                      <a:pt x="1530" y="1"/>
                    </a:moveTo>
                    <a:cubicBezTo>
                      <a:pt x="688" y="1"/>
                      <a:pt x="1" y="687"/>
                      <a:pt x="1" y="1529"/>
                    </a:cubicBezTo>
                    <a:cubicBezTo>
                      <a:pt x="1" y="2371"/>
                      <a:pt x="688" y="3036"/>
                      <a:pt x="1530" y="3036"/>
                    </a:cubicBezTo>
                    <a:cubicBezTo>
                      <a:pt x="2371" y="3036"/>
                      <a:pt x="3058" y="2371"/>
                      <a:pt x="3058" y="1529"/>
                    </a:cubicBezTo>
                    <a:cubicBezTo>
                      <a:pt x="3058" y="1507"/>
                      <a:pt x="3058" y="1507"/>
                      <a:pt x="3058" y="1507"/>
                    </a:cubicBezTo>
                    <a:lnTo>
                      <a:pt x="2815" y="1507"/>
                    </a:lnTo>
                    <a:lnTo>
                      <a:pt x="2815" y="1219"/>
                    </a:lnTo>
                    <a:lnTo>
                      <a:pt x="3036" y="1219"/>
                    </a:lnTo>
                    <a:cubicBezTo>
                      <a:pt x="2881" y="532"/>
                      <a:pt x="2261" y="1"/>
                      <a:pt x="15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-36448" y="2744446"/>
                <a:ext cx="575823" cy="299711"/>
              </a:xfrm>
              <a:custGeom>
                <a:avLst/>
                <a:gdLst/>
                <a:ahLst/>
                <a:cxnLst/>
                <a:rect l="l" t="t" r="r" b="b"/>
                <a:pathLst>
                  <a:path w="17837" h="9284" extrusionOk="0">
                    <a:moveTo>
                      <a:pt x="0" y="1"/>
                    </a:moveTo>
                    <a:cubicBezTo>
                      <a:pt x="0" y="67"/>
                      <a:pt x="23" y="111"/>
                      <a:pt x="23" y="178"/>
                    </a:cubicBezTo>
                    <a:cubicBezTo>
                      <a:pt x="23" y="200"/>
                      <a:pt x="0" y="244"/>
                      <a:pt x="0" y="266"/>
                    </a:cubicBezTo>
                    <a:lnTo>
                      <a:pt x="8819" y="266"/>
                    </a:lnTo>
                    <a:lnTo>
                      <a:pt x="17836" y="9284"/>
                    </a:lnTo>
                    <a:lnTo>
                      <a:pt x="17836" y="8885"/>
                    </a:lnTo>
                    <a:lnTo>
                      <a:pt x="8929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-252452" y="2403991"/>
                <a:ext cx="791825" cy="474230"/>
              </a:xfrm>
              <a:custGeom>
                <a:avLst/>
                <a:gdLst/>
                <a:ahLst/>
                <a:cxnLst/>
                <a:rect l="l" t="t" r="r" b="b"/>
                <a:pathLst>
                  <a:path w="24528" h="14690" extrusionOk="0">
                    <a:moveTo>
                      <a:pt x="0" y="0"/>
                    </a:moveTo>
                    <a:cubicBezTo>
                      <a:pt x="0" y="89"/>
                      <a:pt x="22" y="200"/>
                      <a:pt x="22" y="288"/>
                    </a:cubicBezTo>
                    <a:lnTo>
                      <a:pt x="10103" y="288"/>
                    </a:lnTo>
                    <a:lnTo>
                      <a:pt x="24527" y="14690"/>
                    </a:lnTo>
                    <a:lnTo>
                      <a:pt x="24527" y="14313"/>
                    </a:lnTo>
                    <a:lnTo>
                      <a:pt x="10214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-134458" y="2700832"/>
                <a:ext cx="98042" cy="9872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3058" extrusionOk="0">
                    <a:moveTo>
                      <a:pt x="1530" y="0"/>
                    </a:moveTo>
                    <a:cubicBezTo>
                      <a:pt x="688" y="0"/>
                      <a:pt x="1" y="687"/>
                      <a:pt x="1" y="1529"/>
                    </a:cubicBezTo>
                    <a:cubicBezTo>
                      <a:pt x="1" y="2371"/>
                      <a:pt x="688" y="3058"/>
                      <a:pt x="1530" y="3058"/>
                    </a:cubicBezTo>
                    <a:cubicBezTo>
                      <a:pt x="2327" y="3058"/>
                      <a:pt x="2992" y="2415"/>
                      <a:pt x="3036" y="1617"/>
                    </a:cubicBezTo>
                    <a:lnTo>
                      <a:pt x="2771" y="1617"/>
                    </a:lnTo>
                    <a:lnTo>
                      <a:pt x="2771" y="1573"/>
                    </a:lnTo>
                    <a:cubicBezTo>
                      <a:pt x="2748" y="2238"/>
                      <a:pt x="2194" y="2770"/>
                      <a:pt x="1530" y="2770"/>
                    </a:cubicBezTo>
                    <a:cubicBezTo>
                      <a:pt x="843" y="2770"/>
                      <a:pt x="267" y="2216"/>
                      <a:pt x="267" y="1529"/>
                    </a:cubicBezTo>
                    <a:cubicBezTo>
                      <a:pt x="267" y="842"/>
                      <a:pt x="843" y="266"/>
                      <a:pt x="1530" y="266"/>
                    </a:cubicBezTo>
                    <a:cubicBezTo>
                      <a:pt x="2194" y="266"/>
                      <a:pt x="2748" y="820"/>
                      <a:pt x="2771" y="1484"/>
                    </a:cubicBezTo>
                    <a:lnTo>
                      <a:pt x="2771" y="1352"/>
                    </a:lnTo>
                    <a:lnTo>
                      <a:pt x="3036" y="1352"/>
                    </a:lnTo>
                    <a:cubicBezTo>
                      <a:pt x="2948" y="598"/>
                      <a:pt x="2305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1" name="Google Shape;151;p3"/>
            <p:cNvSpPr/>
            <p:nvPr/>
          </p:nvSpPr>
          <p:spPr>
            <a:xfrm flipH="1">
              <a:off x="652475" y="2210165"/>
              <a:ext cx="98752" cy="98010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2216" y="266"/>
                    <a:pt x="2770" y="820"/>
                    <a:pt x="2770" y="1529"/>
                  </a:cubicBezTo>
                  <a:cubicBezTo>
                    <a:pt x="2770" y="2216"/>
                    <a:pt x="2216" y="2770"/>
                    <a:pt x="1530" y="2770"/>
                  </a:cubicBezTo>
                  <a:cubicBezTo>
                    <a:pt x="843" y="2770"/>
                    <a:pt x="267" y="2216"/>
                    <a:pt x="267" y="1529"/>
                  </a:cubicBezTo>
                  <a:cubicBezTo>
                    <a:pt x="267" y="820"/>
                    <a:pt x="843" y="266"/>
                    <a:pt x="1530" y="266"/>
                  </a:cubicBezTo>
                  <a:close/>
                  <a:moveTo>
                    <a:pt x="1530" y="1"/>
                  </a:moveTo>
                  <a:cubicBezTo>
                    <a:pt x="688" y="1"/>
                    <a:pt x="1" y="687"/>
                    <a:pt x="1" y="1529"/>
                  </a:cubicBezTo>
                  <a:cubicBezTo>
                    <a:pt x="1" y="2371"/>
                    <a:pt x="688" y="3036"/>
                    <a:pt x="1530" y="3036"/>
                  </a:cubicBezTo>
                  <a:cubicBezTo>
                    <a:pt x="2371" y="3036"/>
                    <a:pt x="3058" y="2371"/>
                    <a:pt x="3058" y="1529"/>
                  </a:cubicBezTo>
                  <a:cubicBezTo>
                    <a:pt x="3058" y="1507"/>
                    <a:pt x="3058" y="1507"/>
                    <a:pt x="3058" y="1507"/>
                  </a:cubicBezTo>
                  <a:lnTo>
                    <a:pt x="2815" y="1507"/>
                  </a:lnTo>
                  <a:lnTo>
                    <a:pt x="2815" y="1219"/>
                  </a:lnTo>
                  <a:lnTo>
                    <a:pt x="3036" y="1219"/>
                  </a:lnTo>
                  <a:cubicBezTo>
                    <a:pt x="2881" y="532"/>
                    <a:pt x="2261" y="1"/>
                    <a:pt x="1530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 flipH="1">
              <a:off x="-138608" y="2249518"/>
              <a:ext cx="791825" cy="474230"/>
            </a:xfrm>
            <a:custGeom>
              <a:avLst/>
              <a:gdLst/>
              <a:ahLst/>
              <a:cxnLst/>
              <a:rect l="l" t="t" r="r" b="b"/>
              <a:pathLst>
                <a:path w="24528" h="14690" extrusionOk="0">
                  <a:moveTo>
                    <a:pt x="0" y="0"/>
                  </a:moveTo>
                  <a:cubicBezTo>
                    <a:pt x="0" y="89"/>
                    <a:pt x="22" y="200"/>
                    <a:pt x="22" y="288"/>
                  </a:cubicBezTo>
                  <a:lnTo>
                    <a:pt x="10103" y="288"/>
                  </a:lnTo>
                  <a:lnTo>
                    <a:pt x="24527" y="14690"/>
                  </a:lnTo>
                  <a:lnTo>
                    <a:pt x="24527" y="14313"/>
                  </a:lnTo>
                  <a:lnTo>
                    <a:pt x="10214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3"/>
          <p:cNvGrpSpPr/>
          <p:nvPr/>
        </p:nvGrpSpPr>
        <p:grpSpPr>
          <a:xfrm>
            <a:off x="8349702" y="1232506"/>
            <a:ext cx="399883" cy="381256"/>
            <a:chOff x="6113337" y="393160"/>
            <a:chExt cx="399883" cy="381256"/>
          </a:xfrm>
        </p:grpSpPr>
        <p:sp>
          <p:nvSpPr>
            <p:cNvPr id="154" name="Google Shape;154;p3"/>
            <p:cNvSpPr/>
            <p:nvPr/>
          </p:nvSpPr>
          <p:spPr>
            <a:xfrm>
              <a:off x="6113337" y="393160"/>
              <a:ext cx="399883" cy="381256"/>
            </a:xfrm>
            <a:custGeom>
              <a:avLst/>
              <a:gdLst/>
              <a:ahLst/>
              <a:cxnLst/>
              <a:rect l="l" t="t" r="r" b="b"/>
              <a:pathLst>
                <a:path w="12387" h="11810" extrusionOk="0">
                  <a:moveTo>
                    <a:pt x="5917" y="798"/>
                  </a:moveTo>
                  <a:cubicBezTo>
                    <a:pt x="7224" y="798"/>
                    <a:pt x="8531" y="1285"/>
                    <a:pt x="9528" y="2282"/>
                  </a:cubicBezTo>
                  <a:cubicBezTo>
                    <a:pt x="11522" y="4276"/>
                    <a:pt x="11522" y="7533"/>
                    <a:pt x="9528" y="9527"/>
                  </a:cubicBezTo>
                  <a:cubicBezTo>
                    <a:pt x="8553" y="10480"/>
                    <a:pt x="7268" y="11012"/>
                    <a:pt x="5917" y="11012"/>
                  </a:cubicBezTo>
                  <a:cubicBezTo>
                    <a:pt x="4543" y="11012"/>
                    <a:pt x="3258" y="10480"/>
                    <a:pt x="2283" y="9527"/>
                  </a:cubicBezTo>
                  <a:cubicBezTo>
                    <a:pt x="1330" y="8552"/>
                    <a:pt x="799" y="7267"/>
                    <a:pt x="799" y="5894"/>
                  </a:cubicBezTo>
                  <a:cubicBezTo>
                    <a:pt x="799" y="4542"/>
                    <a:pt x="1330" y="3257"/>
                    <a:pt x="2283" y="2282"/>
                  </a:cubicBezTo>
                  <a:cubicBezTo>
                    <a:pt x="3280" y="1285"/>
                    <a:pt x="4609" y="798"/>
                    <a:pt x="5917" y="798"/>
                  </a:cubicBezTo>
                  <a:close/>
                  <a:moveTo>
                    <a:pt x="5906" y="0"/>
                  </a:moveTo>
                  <a:cubicBezTo>
                    <a:pt x="4393" y="0"/>
                    <a:pt x="2881" y="576"/>
                    <a:pt x="1729" y="1728"/>
                  </a:cubicBezTo>
                  <a:cubicBezTo>
                    <a:pt x="621" y="2836"/>
                    <a:pt x="1" y="4321"/>
                    <a:pt x="1" y="5894"/>
                  </a:cubicBezTo>
                  <a:cubicBezTo>
                    <a:pt x="1" y="7489"/>
                    <a:pt x="621" y="8973"/>
                    <a:pt x="1729" y="10081"/>
                  </a:cubicBezTo>
                  <a:cubicBezTo>
                    <a:pt x="2859" y="11189"/>
                    <a:pt x="4344" y="11809"/>
                    <a:pt x="5917" y="11809"/>
                  </a:cubicBezTo>
                  <a:cubicBezTo>
                    <a:pt x="7490" y="11809"/>
                    <a:pt x="8974" y="11189"/>
                    <a:pt x="10082" y="10081"/>
                  </a:cubicBezTo>
                  <a:cubicBezTo>
                    <a:pt x="12386" y="7777"/>
                    <a:pt x="12386" y="4033"/>
                    <a:pt x="10082" y="1728"/>
                  </a:cubicBezTo>
                  <a:cubicBezTo>
                    <a:pt x="8930" y="576"/>
                    <a:pt x="7418" y="0"/>
                    <a:pt x="5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6222775" y="502599"/>
              <a:ext cx="162413" cy="162381"/>
            </a:xfrm>
            <a:custGeom>
              <a:avLst/>
              <a:gdLst/>
              <a:ahLst/>
              <a:cxnLst/>
              <a:rect l="l" t="t" r="r" b="b"/>
              <a:pathLst>
                <a:path w="5031" h="5030" extrusionOk="0">
                  <a:moveTo>
                    <a:pt x="2527" y="0"/>
                  </a:moveTo>
                  <a:cubicBezTo>
                    <a:pt x="1131" y="0"/>
                    <a:pt x="1" y="1130"/>
                    <a:pt x="1" y="2504"/>
                  </a:cubicBezTo>
                  <a:cubicBezTo>
                    <a:pt x="1" y="3900"/>
                    <a:pt x="1131" y="5030"/>
                    <a:pt x="2527" y="5030"/>
                  </a:cubicBezTo>
                  <a:cubicBezTo>
                    <a:pt x="3900" y="5030"/>
                    <a:pt x="5030" y="3900"/>
                    <a:pt x="5030" y="2504"/>
                  </a:cubicBezTo>
                  <a:cubicBezTo>
                    <a:pt x="5030" y="1130"/>
                    <a:pt x="3900" y="0"/>
                    <a:pt x="2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" name="Google Shape;156;p3"/>
          <p:cNvGrpSpPr/>
          <p:nvPr/>
        </p:nvGrpSpPr>
        <p:grpSpPr>
          <a:xfrm>
            <a:off x="2747588" y="377375"/>
            <a:ext cx="881930" cy="325254"/>
            <a:chOff x="4761438" y="4276425"/>
            <a:chExt cx="881930" cy="325254"/>
          </a:xfrm>
        </p:grpSpPr>
        <p:sp>
          <p:nvSpPr>
            <p:cNvPr id="157" name="Google Shape;157;p3"/>
            <p:cNvSpPr/>
            <p:nvPr/>
          </p:nvSpPr>
          <p:spPr>
            <a:xfrm>
              <a:off x="5424363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93" y="399"/>
                  </a:moveTo>
                  <a:lnTo>
                    <a:pt x="2593" y="2659"/>
                  </a:lnTo>
                  <a:lnTo>
                    <a:pt x="399" y="2659"/>
                  </a:lnTo>
                  <a:lnTo>
                    <a:pt x="399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69" y="3036"/>
                  </a:lnTo>
                  <a:lnTo>
                    <a:pt x="29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5235220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399" y="2659"/>
                  </a:lnTo>
                  <a:lnTo>
                    <a:pt x="399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5046076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400" y="2659"/>
                  </a:lnTo>
                  <a:lnTo>
                    <a:pt x="400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4856933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400" y="2659"/>
                  </a:lnTo>
                  <a:lnTo>
                    <a:pt x="400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5360094" y="4529884"/>
              <a:ext cx="64310" cy="15899"/>
            </a:xfrm>
            <a:custGeom>
              <a:avLst/>
              <a:gdLst/>
              <a:ahLst/>
              <a:cxnLst/>
              <a:rect l="l" t="t" r="r" b="b"/>
              <a:pathLst>
                <a:path w="1529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5170951" y="4529884"/>
              <a:ext cx="64352" cy="15899"/>
            </a:xfrm>
            <a:custGeom>
              <a:avLst/>
              <a:gdLst/>
              <a:ahLst/>
              <a:cxnLst/>
              <a:rect l="l" t="t" r="r" b="b"/>
              <a:pathLst>
                <a:path w="1530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4981808" y="4529884"/>
              <a:ext cx="64352" cy="15899"/>
            </a:xfrm>
            <a:custGeom>
              <a:avLst/>
              <a:gdLst/>
              <a:ahLst/>
              <a:cxnLst/>
              <a:rect l="l" t="t" r="r" b="b"/>
              <a:pathLst>
                <a:path w="1530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4761438" y="4529884"/>
              <a:ext cx="99766" cy="15899"/>
            </a:xfrm>
            <a:custGeom>
              <a:avLst/>
              <a:gdLst/>
              <a:ahLst/>
              <a:cxnLst/>
              <a:rect l="l" t="t" r="r" b="b"/>
              <a:pathLst>
                <a:path w="2372" h="378" extrusionOk="0">
                  <a:moveTo>
                    <a:pt x="0" y="1"/>
                  </a:moveTo>
                  <a:lnTo>
                    <a:pt x="0" y="378"/>
                  </a:lnTo>
                  <a:lnTo>
                    <a:pt x="2371" y="378"/>
                  </a:lnTo>
                  <a:lnTo>
                    <a:pt x="2371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5544569" y="4529884"/>
              <a:ext cx="98799" cy="15899"/>
            </a:xfrm>
            <a:custGeom>
              <a:avLst/>
              <a:gdLst/>
              <a:ahLst/>
              <a:cxnLst/>
              <a:rect l="l" t="t" r="r" b="b"/>
              <a:pathLst>
                <a:path w="2349" h="378" extrusionOk="0">
                  <a:moveTo>
                    <a:pt x="0" y="1"/>
                  </a:moveTo>
                  <a:lnTo>
                    <a:pt x="0" y="378"/>
                  </a:lnTo>
                  <a:lnTo>
                    <a:pt x="2349" y="378"/>
                  </a:lnTo>
                  <a:lnTo>
                    <a:pt x="234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5424363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93" y="377"/>
                  </a:moveTo>
                  <a:lnTo>
                    <a:pt x="2593" y="2637"/>
                  </a:lnTo>
                  <a:lnTo>
                    <a:pt x="399" y="2637"/>
                  </a:lnTo>
                  <a:lnTo>
                    <a:pt x="399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69" y="3036"/>
                  </a:lnTo>
                  <a:lnTo>
                    <a:pt x="29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5235220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399" y="2637"/>
                  </a:lnTo>
                  <a:lnTo>
                    <a:pt x="399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5046076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400" y="2637"/>
                  </a:lnTo>
                  <a:lnTo>
                    <a:pt x="400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4856933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400" y="2637"/>
                  </a:lnTo>
                  <a:lnTo>
                    <a:pt x="400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5360094" y="4331399"/>
              <a:ext cx="64310" cy="16824"/>
            </a:xfrm>
            <a:custGeom>
              <a:avLst/>
              <a:gdLst/>
              <a:ahLst/>
              <a:cxnLst/>
              <a:rect l="l" t="t" r="r" b="b"/>
              <a:pathLst>
                <a:path w="1529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5170951" y="4331399"/>
              <a:ext cx="64352" cy="16824"/>
            </a:xfrm>
            <a:custGeom>
              <a:avLst/>
              <a:gdLst/>
              <a:ahLst/>
              <a:cxnLst/>
              <a:rect l="l" t="t" r="r" b="b"/>
              <a:pathLst>
                <a:path w="1530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4981808" y="4331399"/>
              <a:ext cx="64352" cy="16824"/>
            </a:xfrm>
            <a:custGeom>
              <a:avLst/>
              <a:gdLst/>
              <a:ahLst/>
              <a:cxnLst/>
              <a:rect l="l" t="t" r="r" b="b"/>
              <a:pathLst>
                <a:path w="1530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4761438" y="4331399"/>
              <a:ext cx="99766" cy="16824"/>
            </a:xfrm>
            <a:custGeom>
              <a:avLst/>
              <a:gdLst/>
              <a:ahLst/>
              <a:cxnLst/>
              <a:rect l="l" t="t" r="r" b="b"/>
              <a:pathLst>
                <a:path w="2372" h="400" extrusionOk="0">
                  <a:moveTo>
                    <a:pt x="0" y="1"/>
                  </a:moveTo>
                  <a:lnTo>
                    <a:pt x="0" y="400"/>
                  </a:lnTo>
                  <a:lnTo>
                    <a:pt x="2371" y="400"/>
                  </a:lnTo>
                  <a:lnTo>
                    <a:pt x="2371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5544569" y="4331399"/>
              <a:ext cx="98799" cy="16824"/>
            </a:xfrm>
            <a:custGeom>
              <a:avLst/>
              <a:gdLst/>
              <a:ahLst/>
              <a:cxnLst/>
              <a:rect l="l" t="t" r="r" b="b"/>
              <a:pathLst>
                <a:path w="2349" h="400" extrusionOk="0">
                  <a:moveTo>
                    <a:pt x="0" y="1"/>
                  </a:moveTo>
                  <a:lnTo>
                    <a:pt x="0" y="400"/>
                  </a:lnTo>
                  <a:lnTo>
                    <a:pt x="2349" y="400"/>
                  </a:lnTo>
                  <a:lnTo>
                    <a:pt x="234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BLANK_11"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p21"/>
          <p:cNvSpPr txBox="1">
            <a:spLocks noGrp="1"/>
          </p:cNvSpPr>
          <p:nvPr>
            <p:ph type="title"/>
          </p:nvPr>
        </p:nvSpPr>
        <p:spPr>
          <a:xfrm>
            <a:off x="4823200" y="1623450"/>
            <a:ext cx="3600900" cy="1028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82" name="Google Shape;1382;p21"/>
          <p:cNvSpPr txBox="1">
            <a:spLocks noGrp="1"/>
          </p:cNvSpPr>
          <p:nvPr>
            <p:ph type="subTitle" idx="1"/>
          </p:nvPr>
        </p:nvSpPr>
        <p:spPr>
          <a:xfrm>
            <a:off x="4823200" y="2728350"/>
            <a:ext cx="3600900" cy="7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83" name="Google Shape;1383;p21"/>
          <p:cNvGrpSpPr/>
          <p:nvPr/>
        </p:nvGrpSpPr>
        <p:grpSpPr>
          <a:xfrm rot="5400000">
            <a:off x="-437017" y="2013232"/>
            <a:ext cx="819137" cy="1183093"/>
            <a:chOff x="4312241" y="155173"/>
            <a:chExt cx="711736" cy="1027883"/>
          </a:xfrm>
        </p:grpSpPr>
        <p:sp>
          <p:nvSpPr>
            <p:cNvPr id="1384" name="Google Shape;1384;p21"/>
            <p:cNvSpPr/>
            <p:nvPr/>
          </p:nvSpPr>
          <p:spPr>
            <a:xfrm>
              <a:off x="4714225" y="243176"/>
              <a:ext cx="251803" cy="689522"/>
            </a:xfrm>
            <a:custGeom>
              <a:avLst/>
              <a:gdLst/>
              <a:ahLst/>
              <a:cxnLst/>
              <a:rect l="l" t="t" r="r" b="b"/>
              <a:pathLst>
                <a:path w="7800" h="21359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1359"/>
                  </a:lnTo>
                  <a:lnTo>
                    <a:pt x="267" y="21359"/>
                  </a:lnTo>
                  <a:lnTo>
                    <a:pt x="267" y="7733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1"/>
            <p:cNvSpPr/>
            <p:nvPr/>
          </p:nvSpPr>
          <p:spPr>
            <a:xfrm>
              <a:off x="4948113" y="190942"/>
              <a:ext cx="75864" cy="75154"/>
            </a:xfrm>
            <a:custGeom>
              <a:avLst/>
              <a:gdLst/>
              <a:ahLst/>
              <a:cxnLst/>
              <a:rect l="l" t="t" r="r" b="b"/>
              <a:pathLst>
                <a:path w="2350" h="2328" extrusionOk="0">
                  <a:moveTo>
                    <a:pt x="1175" y="267"/>
                  </a:moveTo>
                  <a:cubicBezTo>
                    <a:pt x="1663" y="267"/>
                    <a:pt x="2061" y="665"/>
                    <a:pt x="2061" y="1175"/>
                  </a:cubicBezTo>
                  <a:cubicBezTo>
                    <a:pt x="2061" y="1662"/>
                    <a:pt x="1663" y="2061"/>
                    <a:pt x="1175" y="2061"/>
                  </a:cubicBezTo>
                  <a:cubicBezTo>
                    <a:pt x="666" y="2061"/>
                    <a:pt x="267" y="1662"/>
                    <a:pt x="267" y="1175"/>
                  </a:cubicBezTo>
                  <a:cubicBezTo>
                    <a:pt x="267" y="665"/>
                    <a:pt x="666" y="267"/>
                    <a:pt x="1175" y="267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10"/>
                    <a:pt x="1" y="1175"/>
                  </a:cubicBezTo>
                  <a:cubicBezTo>
                    <a:pt x="1" y="1818"/>
                    <a:pt x="533" y="2327"/>
                    <a:pt x="1175" y="2327"/>
                  </a:cubicBezTo>
                  <a:cubicBezTo>
                    <a:pt x="1818" y="2327"/>
                    <a:pt x="2349" y="1818"/>
                    <a:pt x="2349" y="1175"/>
                  </a:cubicBezTo>
                  <a:cubicBezTo>
                    <a:pt x="2349" y="510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1"/>
            <p:cNvSpPr/>
            <p:nvPr/>
          </p:nvSpPr>
          <p:spPr>
            <a:xfrm>
              <a:off x="4680619" y="926957"/>
              <a:ext cx="75832" cy="75864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75" y="289"/>
                  </a:moveTo>
                  <a:cubicBezTo>
                    <a:pt x="1662" y="289"/>
                    <a:pt x="2061" y="687"/>
                    <a:pt x="2061" y="1175"/>
                  </a:cubicBezTo>
                  <a:cubicBezTo>
                    <a:pt x="2061" y="1662"/>
                    <a:pt x="1662" y="2061"/>
                    <a:pt x="1175" y="2061"/>
                  </a:cubicBezTo>
                  <a:cubicBezTo>
                    <a:pt x="687" y="2061"/>
                    <a:pt x="288" y="1662"/>
                    <a:pt x="288" y="1175"/>
                  </a:cubicBezTo>
                  <a:cubicBezTo>
                    <a:pt x="288" y="687"/>
                    <a:pt x="687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0" y="532"/>
                    <a:pt x="0" y="1175"/>
                  </a:cubicBezTo>
                  <a:cubicBezTo>
                    <a:pt x="0" y="1817"/>
                    <a:pt x="532" y="2349"/>
                    <a:pt x="1175" y="2349"/>
                  </a:cubicBezTo>
                  <a:cubicBezTo>
                    <a:pt x="1817" y="2349"/>
                    <a:pt x="2349" y="1817"/>
                    <a:pt x="2349" y="1175"/>
                  </a:cubicBezTo>
                  <a:cubicBezTo>
                    <a:pt x="2349" y="532"/>
                    <a:pt x="1817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1"/>
            <p:cNvSpPr/>
            <p:nvPr/>
          </p:nvSpPr>
          <p:spPr>
            <a:xfrm>
              <a:off x="4521110" y="221708"/>
              <a:ext cx="252514" cy="803996"/>
            </a:xfrm>
            <a:custGeom>
              <a:avLst/>
              <a:gdLst/>
              <a:ahLst/>
              <a:cxnLst/>
              <a:rect l="l" t="t" r="r" b="b"/>
              <a:pathLst>
                <a:path w="7822" h="24905" extrusionOk="0">
                  <a:moveTo>
                    <a:pt x="7622" y="0"/>
                  </a:moveTo>
                  <a:lnTo>
                    <a:pt x="1" y="7600"/>
                  </a:lnTo>
                  <a:lnTo>
                    <a:pt x="1" y="24904"/>
                  </a:lnTo>
                  <a:lnTo>
                    <a:pt x="289" y="24904"/>
                  </a:lnTo>
                  <a:lnTo>
                    <a:pt x="289" y="7733"/>
                  </a:lnTo>
                  <a:lnTo>
                    <a:pt x="7822" y="200"/>
                  </a:lnTo>
                  <a:lnTo>
                    <a:pt x="76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1"/>
            <p:cNvSpPr/>
            <p:nvPr/>
          </p:nvSpPr>
          <p:spPr>
            <a:xfrm>
              <a:off x="4754998" y="169507"/>
              <a:ext cx="75864" cy="75121"/>
            </a:xfrm>
            <a:custGeom>
              <a:avLst/>
              <a:gdLst/>
              <a:ahLst/>
              <a:cxnLst/>
              <a:rect l="l" t="t" r="r" b="b"/>
              <a:pathLst>
                <a:path w="2350" h="2327" extrusionOk="0">
                  <a:moveTo>
                    <a:pt x="1175" y="266"/>
                  </a:moveTo>
                  <a:cubicBezTo>
                    <a:pt x="1662" y="266"/>
                    <a:pt x="2083" y="665"/>
                    <a:pt x="2083" y="1174"/>
                  </a:cubicBezTo>
                  <a:cubicBezTo>
                    <a:pt x="2083" y="1662"/>
                    <a:pt x="1662" y="2061"/>
                    <a:pt x="1175" y="2061"/>
                  </a:cubicBezTo>
                  <a:cubicBezTo>
                    <a:pt x="687" y="2061"/>
                    <a:pt x="289" y="1662"/>
                    <a:pt x="289" y="1174"/>
                  </a:cubicBezTo>
                  <a:cubicBezTo>
                    <a:pt x="289" y="665"/>
                    <a:pt x="687" y="266"/>
                    <a:pt x="1175" y="266"/>
                  </a:cubicBezTo>
                  <a:close/>
                  <a:moveTo>
                    <a:pt x="1175" y="0"/>
                  </a:moveTo>
                  <a:cubicBezTo>
                    <a:pt x="532" y="0"/>
                    <a:pt x="1" y="510"/>
                    <a:pt x="1" y="1174"/>
                  </a:cubicBezTo>
                  <a:cubicBezTo>
                    <a:pt x="1" y="1817"/>
                    <a:pt x="532" y="2326"/>
                    <a:pt x="1175" y="2326"/>
                  </a:cubicBezTo>
                  <a:cubicBezTo>
                    <a:pt x="1817" y="2326"/>
                    <a:pt x="2349" y="1817"/>
                    <a:pt x="2349" y="1174"/>
                  </a:cubicBezTo>
                  <a:cubicBezTo>
                    <a:pt x="2349" y="510"/>
                    <a:pt x="1817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1"/>
            <p:cNvSpPr/>
            <p:nvPr/>
          </p:nvSpPr>
          <p:spPr>
            <a:xfrm>
              <a:off x="4488214" y="1019932"/>
              <a:ext cx="75121" cy="75864"/>
            </a:xfrm>
            <a:custGeom>
              <a:avLst/>
              <a:gdLst/>
              <a:ahLst/>
              <a:cxnLst/>
              <a:rect l="l" t="t" r="r" b="b"/>
              <a:pathLst>
                <a:path w="2327" h="2350" extrusionOk="0">
                  <a:moveTo>
                    <a:pt x="1152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61"/>
                    <a:pt x="1152" y="2061"/>
                  </a:cubicBezTo>
                  <a:cubicBezTo>
                    <a:pt x="665" y="2061"/>
                    <a:pt x="266" y="1663"/>
                    <a:pt x="266" y="1175"/>
                  </a:cubicBezTo>
                  <a:cubicBezTo>
                    <a:pt x="266" y="688"/>
                    <a:pt x="665" y="289"/>
                    <a:pt x="1152" y="289"/>
                  </a:cubicBezTo>
                  <a:close/>
                  <a:moveTo>
                    <a:pt x="1152" y="1"/>
                  </a:moveTo>
                  <a:cubicBezTo>
                    <a:pt x="510" y="1"/>
                    <a:pt x="0" y="533"/>
                    <a:pt x="0" y="1175"/>
                  </a:cubicBezTo>
                  <a:cubicBezTo>
                    <a:pt x="0" y="1818"/>
                    <a:pt x="510" y="2349"/>
                    <a:pt x="1152" y="2349"/>
                  </a:cubicBezTo>
                  <a:cubicBezTo>
                    <a:pt x="1817" y="2349"/>
                    <a:pt x="2327" y="1818"/>
                    <a:pt x="2327" y="1175"/>
                  </a:cubicBezTo>
                  <a:cubicBezTo>
                    <a:pt x="2327" y="533"/>
                    <a:pt x="1817" y="1"/>
                    <a:pt x="115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1"/>
            <p:cNvSpPr/>
            <p:nvPr/>
          </p:nvSpPr>
          <p:spPr>
            <a:xfrm>
              <a:off x="4343006" y="208117"/>
              <a:ext cx="251804" cy="906977"/>
            </a:xfrm>
            <a:custGeom>
              <a:avLst/>
              <a:gdLst/>
              <a:ahLst/>
              <a:cxnLst/>
              <a:rect l="l" t="t" r="r" b="b"/>
              <a:pathLst>
                <a:path w="7800" h="28095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8095"/>
                  </a:lnTo>
                  <a:lnTo>
                    <a:pt x="289" y="28095"/>
                  </a:lnTo>
                  <a:lnTo>
                    <a:pt x="289" y="7711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1"/>
            <p:cNvSpPr/>
            <p:nvPr/>
          </p:nvSpPr>
          <p:spPr>
            <a:xfrm>
              <a:off x="4576894" y="155173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84"/>
                    <a:pt x="1175" y="2084"/>
                  </a:cubicBezTo>
                  <a:cubicBezTo>
                    <a:pt x="688" y="2084"/>
                    <a:pt x="267" y="1663"/>
                    <a:pt x="267" y="1175"/>
                  </a:cubicBezTo>
                  <a:cubicBezTo>
                    <a:pt x="267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1" y="533"/>
                    <a:pt x="1" y="1175"/>
                  </a:cubicBezTo>
                  <a:cubicBezTo>
                    <a:pt x="1" y="1818"/>
                    <a:pt x="532" y="2349"/>
                    <a:pt x="1175" y="2349"/>
                  </a:cubicBezTo>
                  <a:cubicBezTo>
                    <a:pt x="1818" y="2349"/>
                    <a:pt x="2349" y="1818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1"/>
            <p:cNvSpPr/>
            <p:nvPr/>
          </p:nvSpPr>
          <p:spPr>
            <a:xfrm>
              <a:off x="4312241" y="1107192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85" y="289"/>
                    <a:pt x="2084" y="688"/>
                    <a:pt x="2084" y="1175"/>
                  </a:cubicBezTo>
                  <a:cubicBezTo>
                    <a:pt x="2084" y="1685"/>
                    <a:pt x="1685" y="2084"/>
                    <a:pt x="1175" y="2084"/>
                  </a:cubicBezTo>
                  <a:cubicBezTo>
                    <a:pt x="688" y="2084"/>
                    <a:pt x="289" y="1685"/>
                    <a:pt x="289" y="1175"/>
                  </a:cubicBezTo>
                  <a:cubicBezTo>
                    <a:pt x="289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40"/>
                    <a:pt x="533" y="2349"/>
                    <a:pt x="1175" y="2349"/>
                  </a:cubicBezTo>
                  <a:cubicBezTo>
                    <a:pt x="1818" y="2349"/>
                    <a:pt x="2349" y="1840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1"/>
          <p:cNvGrpSpPr/>
          <p:nvPr/>
        </p:nvGrpSpPr>
        <p:grpSpPr>
          <a:xfrm rot="10800000">
            <a:off x="5231778" y="-194300"/>
            <a:ext cx="562123" cy="750873"/>
            <a:chOff x="7685903" y="4591772"/>
            <a:chExt cx="562123" cy="750873"/>
          </a:xfrm>
        </p:grpSpPr>
        <p:grpSp>
          <p:nvGrpSpPr>
            <p:cNvPr id="1394" name="Google Shape;1394;p21"/>
            <p:cNvGrpSpPr/>
            <p:nvPr/>
          </p:nvGrpSpPr>
          <p:grpSpPr>
            <a:xfrm>
              <a:off x="7685903" y="4591772"/>
              <a:ext cx="182798" cy="598473"/>
              <a:chOff x="3638102" y="4583399"/>
              <a:chExt cx="182798" cy="598473"/>
            </a:xfrm>
          </p:grpSpPr>
          <p:sp>
            <p:nvSpPr>
              <p:cNvPr id="1395" name="Google Shape;1395;p21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21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7" name="Google Shape;1397;p21"/>
            <p:cNvGrpSpPr/>
            <p:nvPr/>
          </p:nvGrpSpPr>
          <p:grpSpPr>
            <a:xfrm>
              <a:off x="8065228" y="4744172"/>
              <a:ext cx="182798" cy="598473"/>
              <a:chOff x="3638102" y="4583399"/>
              <a:chExt cx="182798" cy="598473"/>
            </a:xfrm>
          </p:grpSpPr>
          <p:sp>
            <p:nvSpPr>
              <p:cNvPr id="1398" name="Google Shape;1398;p21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21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0" name="Google Shape;1400;p21"/>
          <p:cNvGrpSpPr/>
          <p:nvPr/>
        </p:nvGrpSpPr>
        <p:grpSpPr>
          <a:xfrm flipH="1">
            <a:off x="-29854" y="4371703"/>
            <a:ext cx="399902" cy="651901"/>
            <a:chOff x="8772496" y="3715501"/>
            <a:chExt cx="399902" cy="651901"/>
          </a:xfrm>
        </p:grpSpPr>
        <p:sp>
          <p:nvSpPr>
            <p:cNvPr id="1401" name="Google Shape;1401;p21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1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3" name="Google Shape;1403;p21"/>
          <p:cNvGrpSpPr/>
          <p:nvPr/>
        </p:nvGrpSpPr>
        <p:grpSpPr>
          <a:xfrm rot="5400000">
            <a:off x="67035" y="3592664"/>
            <a:ext cx="184279" cy="603321"/>
            <a:chOff x="3638102" y="4583399"/>
            <a:chExt cx="182798" cy="598473"/>
          </a:xfrm>
        </p:grpSpPr>
        <p:sp>
          <p:nvSpPr>
            <p:cNvPr id="1404" name="Google Shape;1404;p21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1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6" name="Google Shape;1406;p21"/>
          <p:cNvGrpSpPr/>
          <p:nvPr/>
        </p:nvGrpSpPr>
        <p:grpSpPr>
          <a:xfrm rot="-5400000">
            <a:off x="3696168" y="-390063"/>
            <a:ext cx="1178127" cy="1094369"/>
            <a:chOff x="7825118" y="4065849"/>
            <a:chExt cx="1178127" cy="1094369"/>
          </a:xfrm>
        </p:grpSpPr>
        <p:sp>
          <p:nvSpPr>
            <p:cNvPr id="1407" name="Google Shape;1407;p21"/>
            <p:cNvSpPr/>
            <p:nvPr/>
          </p:nvSpPr>
          <p:spPr>
            <a:xfrm>
              <a:off x="7911327" y="4137684"/>
              <a:ext cx="1091918" cy="1022534"/>
            </a:xfrm>
            <a:custGeom>
              <a:avLst/>
              <a:gdLst/>
              <a:ahLst/>
              <a:cxnLst/>
              <a:rect l="l" t="t" r="r" b="b"/>
              <a:pathLst>
                <a:path w="30310" h="28384" extrusionOk="0">
                  <a:moveTo>
                    <a:pt x="0" y="1"/>
                  </a:moveTo>
                  <a:lnTo>
                    <a:pt x="0" y="776"/>
                  </a:lnTo>
                  <a:lnTo>
                    <a:pt x="11012" y="776"/>
                  </a:lnTo>
                  <a:lnTo>
                    <a:pt x="29512" y="19299"/>
                  </a:lnTo>
                  <a:lnTo>
                    <a:pt x="29512" y="28383"/>
                  </a:lnTo>
                  <a:lnTo>
                    <a:pt x="30310" y="28383"/>
                  </a:lnTo>
                  <a:lnTo>
                    <a:pt x="30310" y="18967"/>
                  </a:lnTo>
                  <a:lnTo>
                    <a:pt x="113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1"/>
            <p:cNvSpPr/>
            <p:nvPr/>
          </p:nvSpPr>
          <p:spPr>
            <a:xfrm>
              <a:off x="7825118" y="4065849"/>
              <a:ext cx="172416" cy="171659"/>
            </a:xfrm>
            <a:custGeom>
              <a:avLst/>
              <a:gdLst/>
              <a:ahLst/>
              <a:cxnLst/>
              <a:rect l="l" t="t" r="r" b="b"/>
              <a:pathLst>
                <a:path w="4786" h="4765" extrusionOk="0">
                  <a:moveTo>
                    <a:pt x="2393" y="1"/>
                  </a:moveTo>
                  <a:cubicBezTo>
                    <a:pt x="1086" y="1"/>
                    <a:pt x="0" y="1064"/>
                    <a:pt x="0" y="2372"/>
                  </a:cubicBezTo>
                  <a:cubicBezTo>
                    <a:pt x="0" y="3701"/>
                    <a:pt x="1086" y="4764"/>
                    <a:pt x="2393" y="4764"/>
                  </a:cubicBezTo>
                  <a:cubicBezTo>
                    <a:pt x="3722" y="4764"/>
                    <a:pt x="4786" y="3701"/>
                    <a:pt x="4786" y="2372"/>
                  </a:cubicBezTo>
                  <a:cubicBezTo>
                    <a:pt x="4786" y="1064"/>
                    <a:pt x="3722" y="1"/>
                    <a:pt x="2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9" name="Google Shape;1409;p21"/>
          <p:cNvGrpSpPr/>
          <p:nvPr/>
        </p:nvGrpSpPr>
        <p:grpSpPr>
          <a:xfrm flipH="1">
            <a:off x="7701018" y="-56867"/>
            <a:ext cx="1468333" cy="494947"/>
            <a:chOff x="-21957" y="3648039"/>
            <a:chExt cx="1468333" cy="494947"/>
          </a:xfrm>
        </p:grpSpPr>
        <p:sp>
          <p:nvSpPr>
            <p:cNvPr id="1410" name="Google Shape;1410;p21"/>
            <p:cNvSpPr/>
            <p:nvPr/>
          </p:nvSpPr>
          <p:spPr>
            <a:xfrm>
              <a:off x="1113676" y="3810286"/>
              <a:ext cx="332700" cy="332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1"/>
            <p:cNvSpPr/>
            <p:nvPr/>
          </p:nvSpPr>
          <p:spPr>
            <a:xfrm>
              <a:off x="-21957" y="3648039"/>
              <a:ext cx="1150161" cy="332607"/>
            </a:xfrm>
            <a:custGeom>
              <a:avLst/>
              <a:gdLst/>
              <a:ahLst/>
              <a:cxnLst/>
              <a:rect l="l" t="t" r="r" b="b"/>
              <a:pathLst>
                <a:path w="35628" h="10303" extrusionOk="0">
                  <a:moveTo>
                    <a:pt x="0" y="0"/>
                  </a:moveTo>
                  <a:lnTo>
                    <a:pt x="0" y="1108"/>
                  </a:lnTo>
                  <a:lnTo>
                    <a:pt x="9062" y="10192"/>
                  </a:lnTo>
                  <a:lnTo>
                    <a:pt x="9173" y="10303"/>
                  </a:lnTo>
                  <a:lnTo>
                    <a:pt x="35583" y="10303"/>
                  </a:lnTo>
                  <a:cubicBezTo>
                    <a:pt x="35583" y="10259"/>
                    <a:pt x="35583" y="10214"/>
                    <a:pt x="35583" y="10170"/>
                  </a:cubicBezTo>
                  <a:cubicBezTo>
                    <a:pt x="35583" y="9949"/>
                    <a:pt x="35605" y="9727"/>
                    <a:pt x="35627" y="9505"/>
                  </a:cubicBezTo>
                  <a:lnTo>
                    <a:pt x="9505" y="95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1"/>
            <p:cNvSpPr/>
            <p:nvPr/>
          </p:nvSpPr>
          <p:spPr>
            <a:xfrm>
              <a:off x="1198819" y="3895801"/>
              <a:ext cx="162413" cy="161671"/>
            </a:xfrm>
            <a:custGeom>
              <a:avLst/>
              <a:gdLst/>
              <a:ahLst/>
              <a:cxnLst/>
              <a:rect l="l" t="t" r="r" b="b"/>
              <a:pathLst>
                <a:path w="5031" h="5008" extrusionOk="0">
                  <a:moveTo>
                    <a:pt x="2505" y="0"/>
                  </a:moveTo>
                  <a:cubicBezTo>
                    <a:pt x="1131" y="0"/>
                    <a:pt x="1" y="1108"/>
                    <a:pt x="1" y="2504"/>
                  </a:cubicBezTo>
                  <a:cubicBezTo>
                    <a:pt x="1" y="3878"/>
                    <a:pt x="1131" y="5008"/>
                    <a:pt x="2505" y="5008"/>
                  </a:cubicBezTo>
                  <a:cubicBezTo>
                    <a:pt x="3900" y="5008"/>
                    <a:pt x="5030" y="3878"/>
                    <a:pt x="5030" y="2504"/>
                  </a:cubicBezTo>
                  <a:cubicBezTo>
                    <a:pt x="5030" y="1108"/>
                    <a:pt x="3900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3" name="Google Shape;1413;p21"/>
          <p:cNvGrpSpPr/>
          <p:nvPr/>
        </p:nvGrpSpPr>
        <p:grpSpPr>
          <a:xfrm>
            <a:off x="8550430" y="3443850"/>
            <a:ext cx="1239039" cy="568423"/>
            <a:chOff x="208301" y="226025"/>
            <a:chExt cx="1239039" cy="568423"/>
          </a:xfrm>
        </p:grpSpPr>
        <p:sp>
          <p:nvSpPr>
            <p:cNvPr id="1414" name="Google Shape;1414;p21"/>
            <p:cNvSpPr/>
            <p:nvPr/>
          </p:nvSpPr>
          <p:spPr>
            <a:xfrm>
              <a:off x="332791" y="266933"/>
              <a:ext cx="1007840" cy="482141"/>
            </a:xfrm>
            <a:custGeom>
              <a:avLst/>
              <a:gdLst/>
              <a:ahLst/>
              <a:cxnLst/>
              <a:rect l="l" t="t" r="r" b="b"/>
              <a:pathLst>
                <a:path w="25105" h="12010" extrusionOk="0">
                  <a:moveTo>
                    <a:pt x="18612" y="1"/>
                  </a:moveTo>
                  <a:lnTo>
                    <a:pt x="6869" y="11721"/>
                  </a:lnTo>
                  <a:lnTo>
                    <a:pt x="1" y="11721"/>
                  </a:lnTo>
                  <a:lnTo>
                    <a:pt x="1" y="12010"/>
                  </a:lnTo>
                  <a:lnTo>
                    <a:pt x="7002" y="12010"/>
                  </a:lnTo>
                  <a:lnTo>
                    <a:pt x="18723" y="267"/>
                  </a:lnTo>
                  <a:lnTo>
                    <a:pt x="25104" y="267"/>
                  </a:lnTo>
                  <a:lnTo>
                    <a:pt x="2510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1"/>
            <p:cNvSpPr/>
            <p:nvPr/>
          </p:nvSpPr>
          <p:spPr>
            <a:xfrm>
              <a:off x="208301" y="671644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67"/>
                  </a:moveTo>
                  <a:cubicBezTo>
                    <a:pt x="2216" y="267"/>
                    <a:pt x="2770" y="843"/>
                    <a:pt x="2770" y="1530"/>
                  </a:cubicBezTo>
                  <a:cubicBezTo>
                    <a:pt x="2770" y="2217"/>
                    <a:pt x="2216" y="2770"/>
                    <a:pt x="1529" y="2770"/>
                  </a:cubicBezTo>
                  <a:cubicBezTo>
                    <a:pt x="842" y="2770"/>
                    <a:pt x="266" y="2217"/>
                    <a:pt x="266" y="1530"/>
                  </a:cubicBezTo>
                  <a:cubicBezTo>
                    <a:pt x="266" y="843"/>
                    <a:pt x="842" y="267"/>
                    <a:pt x="1529" y="267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72"/>
                    <a:pt x="687" y="3058"/>
                    <a:pt x="1529" y="3058"/>
                  </a:cubicBezTo>
                  <a:cubicBezTo>
                    <a:pt x="2371" y="3058"/>
                    <a:pt x="3058" y="2372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1"/>
            <p:cNvSpPr/>
            <p:nvPr/>
          </p:nvSpPr>
          <p:spPr>
            <a:xfrm>
              <a:off x="1324576" y="226025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" name="Google Shape;1417;p21"/>
          <p:cNvGrpSpPr/>
          <p:nvPr/>
        </p:nvGrpSpPr>
        <p:grpSpPr>
          <a:xfrm rot="10800000" flipH="1">
            <a:off x="8811923" y="675103"/>
            <a:ext cx="399902" cy="651901"/>
            <a:chOff x="8772496" y="3715501"/>
            <a:chExt cx="399902" cy="651901"/>
          </a:xfrm>
        </p:grpSpPr>
        <p:sp>
          <p:nvSpPr>
            <p:cNvPr id="1418" name="Google Shape;1418;p21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1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0" name="Google Shape;1420;p21"/>
          <p:cNvGrpSpPr/>
          <p:nvPr/>
        </p:nvGrpSpPr>
        <p:grpSpPr>
          <a:xfrm>
            <a:off x="2124375" y="4537679"/>
            <a:ext cx="878357" cy="184270"/>
            <a:chOff x="919039" y="1581426"/>
            <a:chExt cx="600134" cy="125902"/>
          </a:xfrm>
        </p:grpSpPr>
        <p:sp>
          <p:nvSpPr>
            <p:cNvPr id="1421" name="Google Shape;1421;p21"/>
            <p:cNvSpPr/>
            <p:nvPr/>
          </p:nvSpPr>
          <p:spPr>
            <a:xfrm>
              <a:off x="1393982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7" y="3900"/>
                  </a:lnTo>
                  <a:lnTo>
                    <a:pt x="3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1"/>
            <p:cNvSpPr/>
            <p:nvPr/>
          </p:nvSpPr>
          <p:spPr>
            <a:xfrm>
              <a:off x="1156511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1"/>
            <p:cNvSpPr/>
            <p:nvPr/>
          </p:nvSpPr>
          <p:spPr>
            <a:xfrm>
              <a:off x="919039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1"/>
            <p:cNvSpPr/>
            <p:nvPr/>
          </p:nvSpPr>
          <p:spPr>
            <a:xfrm>
              <a:off x="951225" y="1640084"/>
              <a:ext cx="505705" cy="8619"/>
            </a:xfrm>
            <a:custGeom>
              <a:avLst/>
              <a:gdLst/>
              <a:ahLst/>
              <a:cxnLst/>
              <a:rect l="l" t="t" r="r" b="b"/>
              <a:pathLst>
                <a:path w="15665" h="267" extrusionOk="0">
                  <a:moveTo>
                    <a:pt x="0" y="0"/>
                  </a:moveTo>
                  <a:lnTo>
                    <a:pt x="0" y="266"/>
                  </a:lnTo>
                  <a:lnTo>
                    <a:pt x="15665" y="266"/>
                  </a:lnTo>
                  <a:lnTo>
                    <a:pt x="1566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5" name="Google Shape;1425;p21"/>
          <p:cNvGrpSpPr/>
          <p:nvPr/>
        </p:nvGrpSpPr>
        <p:grpSpPr>
          <a:xfrm>
            <a:off x="6044250" y="4813527"/>
            <a:ext cx="184279" cy="603321"/>
            <a:chOff x="3638102" y="4583399"/>
            <a:chExt cx="182798" cy="598473"/>
          </a:xfrm>
        </p:grpSpPr>
        <p:sp>
          <p:nvSpPr>
            <p:cNvPr id="1426" name="Google Shape;1426;p21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1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8" name="Google Shape;1428;p21"/>
          <p:cNvGrpSpPr/>
          <p:nvPr/>
        </p:nvGrpSpPr>
        <p:grpSpPr>
          <a:xfrm rot="5400000">
            <a:off x="67035" y="1099914"/>
            <a:ext cx="184279" cy="603321"/>
            <a:chOff x="3638102" y="4583399"/>
            <a:chExt cx="182798" cy="598473"/>
          </a:xfrm>
        </p:grpSpPr>
        <p:sp>
          <p:nvSpPr>
            <p:cNvPr id="1429" name="Google Shape;1429;p21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1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BLANK_14">
    <p:spTree>
      <p:nvGrpSpPr>
        <p:cNvPr id="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p2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33" name="Google Shape;1433;p22"/>
          <p:cNvSpPr txBox="1">
            <a:spLocks noGrp="1"/>
          </p:cNvSpPr>
          <p:nvPr>
            <p:ph type="body" idx="1"/>
          </p:nvPr>
        </p:nvSpPr>
        <p:spPr>
          <a:xfrm>
            <a:off x="720000" y="1364320"/>
            <a:ext cx="7704000" cy="10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434" name="Google Shape;1434;p22"/>
          <p:cNvGrpSpPr/>
          <p:nvPr/>
        </p:nvGrpSpPr>
        <p:grpSpPr>
          <a:xfrm rot="10800000" flipH="1">
            <a:off x="-723438" y="4021355"/>
            <a:ext cx="1591472" cy="841159"/>
            <a:chOff x="661553" y="1919040"/>
            <a:chExt cx="1591472" cy="841159"/>
          </a:xfrm>
        </p:grpSpPr>
        <p:sp>
          <p:nvSpPr>
            <p:cNvPr id="1435" name="Google Shape;1435;p22"/>
            <p:cNvSpPr/>
            <p:nvPr/>
          </p:nvSpPr>
          <p:spPr>
            <a:xfrm>
              <a:off x="661553" y="2267371"/>
              <a:ext cx="1400512" cy="411311"/>
            </a:xfrm>
            <a:custGeom>
              <a:avLst/>
              <a:gdLst/>
              <a:ahLst/>
              <a:cxnLst/>
              <a:rect l="l" t="t" r="r" b="b"/>
              <a:pathLst>
                <a:path w="43383" h="12741" extrusionOk="0">
                  <a:moveTo>
                    <a:pt x="24283" y="0"/>
                  </a:moveTo>
                  <a:lnTo>
                    <a:pt x="19387" y="4897"/>
                  </a:lnTo>
                  <a:lnTo>
                    <a:pt x="2304" y="4897"/>
                  </a:lnTo>
                  <a:lnTo>
                    <a:pt x="0" y="2593"/>
                  </a:lnTo>
                  <a:lnTo>
                    <a:pt x="0" y="2991"/>
                  </a:lnTo>
                  <a:lnTo>
                    <a:pt x="2193" y="5185"/>
                  </a:lnTo>
                  <a:lnTo>
                    <a:pt x="19498" y="5185"/>
                  </a:lnTo>
                  <a:lnTo>
                    <a:pt x="24416" y="266"/>
                  </a:lnTo>
                  <a:lnTo>
                    <a:pt x="30731" y="266"/>
                  </a:lnTo>
                  <a:lnTo>
                    <a:pt x="43183" y="12740"/>
                  </a:lnTo>
                  <a:cubicBezTo>
                    <a:pt x="43249" y="12674"/>
                    <a:pt x="43316" y="12607"/>
                    <a:pt x="43382" y="12541"/>
                  </a:cubicBezTo>
                  <a:lnTo>
                    <a:pt x="3084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2"/>
            <p:cNvSpPr/>
            <p:nvPr/>
          </p:nvSpPr>
          <p:spPr>
            <a:xfrm>
              <a:off x="661553" y="2117869"/>
              <a:ext cx="1493485" cy="209610"/>
            </a:xfrm>
            <a:custGeom>
              <a:avLst/>
              <a:gdLst/>
              <a:ahLst/>
              <a:cxnLst/>
              <a:rect l="l" t="t" r="r" b="b"/>
              <a:pathLst>
                <a:path w="46263" h="6493" extrusionOk="0">
                  <a:moveTo>
                    <a:pt x="21802" y="1"/>
                  </a:moveTo>
                  <a:lnTo>
                    <a:pt x="15598" y="6204"/>
                  </a:lnTo>
                  <a:lnTo>
                    <a:pt x="4343" y="6204"/>
                  </a:lnTo>
                  <a:lnTo>
                    <a:pt x="0" y="1862"/>
                  </a:lnTo>
                  <a:lnTo>
                    <a:pt x="0" y="2261"/>
                  </a:lnTo>
                  <a:lnTo>
                    <a:pt x="4232" y="6492"/>
                  </a:lnTo>
                  <a:lnTo>
                    <a:pt x="15709" y="6492"/>
                  </a:lnTo>
                  <a:lnTo>
                    <a:pt x="21935" y="267"/>
                  </a:lnTo>
                  <a:lnTo>
                    <a:pt x="46262" y="267"/>
                  </a:lnTo>
                  <a:cubicBezTo>
                    <a:pt x="46262" y="222"/>
                    <a:pt x="46262" y="178"/>
                    <a:pt x="46262" y="134"/>
                  </a:cubicBezTo>
                  <a:cubicBezTo>
                    <a:pt x="46262" y="89"/>
                    <a:pt x="46262" y="45"/>
                    <a:pt x="4626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2"/>
            <p:cNvSpPr/>
            <p:nvPr/>
          </p:nvSpPr>
          <p:spPr>
            <a:xfrm>
              <a:off x="2043446" y="2661479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66"/>
                  </a:moveTo>
                  <a:cubicBezTo>
                    <a:pt x="2216" y="266"/>
                    <a:pt x="2792" y="842"/>
                    <a:pt x="2792" y="1529"/>
                  </a:cubicBezTo>
                  <a:cubicBezTo>
                    <a:pt x="2792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2"/>
                    <a:pt x="842" y="266"/>
                    <a:pt x="1529" y="266"/>
                  </a:cubicBezTo>
                  <a:close/>
                  <a:moveTo>
                    <a:pt x="1529" y="0"/>
                  </a:moveTo>
                  <a:cubicBezTo>
                    <a:pt x="1174" y="0"/>
                    <a:pt x="842" y="133"/>
                    <a:pt x="576" y="333"/>
                  </a:cubicBezTo>
                  <a:lnTo>
                    <a:pt x="731" y="488"/>
                  </a:lnTo>
                  <a:lnTo>
                    <a:pt x="532" y="687"/>
                  </a:lnTo>
                  <a:lnTo>
                    <a:pt x="377" y="532"/>
                  </a:lnTo>
                  <a:cubicBezTo>
                    <a:pt x="155" y="798"/>
                    <a:pt x="0" y="1153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2"/>
            <p:cNvSpPr/>
            <p:nvPr/>
          </p:nvSpPr>
          <p:spPr>
            <a:xfrm>
              <a:off x="2155015" y="2072802"/>
              <a:ext cx="98010" cy="98752"/>
            </a:xfrm>
            <a:custGeom>
              <a:avLst/>
              <a:gdLst/>
              <a:ahLst/>
              <a:cxnLst/>
              <a:rect l="l" t="t" r="r" b="b"/>
              <a:pathLst>
                <a:path w="3036" h="3059" extrusionOk="0">
                  <a:moveTo>
                    <a:pt x="1507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3"/>
                    <a:pt x="1507" y="2793"/>
                  </a:cubicBezTo>
                  <a:cubicBezTo>
                    <a:pt x="820" y="2793"/>
                    <a:pt x="266" y="2216"/>
                    <a:pt x="266" y="1530"/>
                  </a:cubicBezTo>
                  <a:cubicBezTo>
                    <a:pt x="266" y="843"/>
                    <a:pt x="820" y="289"/>
                    <a:pt x="1507" y="289"/>
                  </a:cubicBezTo>
                  <a:close/>
                  <a:moveTo>
                    <a:pt x="1507" y="1"/>
                  </a:moveTo>
                  <a:cubicBezTo>
                    <a:pt x="732" y="1"/>
                    <a:pt x="67" y="621"/>
                    <a:pt x="0" y="1397"/>
                  </a:cubicBezTo>
                  <a:lnTo>
                    <a:pt x="133" y="1397"/>
                  </a:lnTo>
                  <a:lnTo>
                    <a:pt x="133" y="1663"/>
                  </a:lnTo>
                  <a:lnTo>
                    <a:pt x="0" y="1663"/>
                  </a:lnTo>
                  <a:cubicBezTo>
                    <a:pt x="67" y="2460"/>
                    <a:pt x="732" y="3058"/>
                    <a:pt x="1507" y="3058"/>
                  </a:cubicBezTo>
                  <a:cubicBezTo>
                    <a:pt x="2349" y="3058"/>
                    <a:pt x="3036" y="2372"/>
                    <a:pt x="3036" y="1530"/>
                  </a:cubicBezTo>
                  <a:cubicBezTo>
                    <a:pt x="3036" y="688"/>
                    <a:pt x="2349" y="1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2"/>
            <p:cNvSpPr/>
            <p:nvPr/>
          </p:nvSpPr>
          <p:spPr>
            <a:xfrm>
              <a:off x="1779502" y="1951936"/>
              <a:ext cx="3616" cy="8619"/>
            </a:xfrm>
            <a:custGeom>
              <a:avLst/>
              <a:gdLst/>
              <a:ahLst/>
              <a:cxnLst/>
              <a:rect l="l" t="t" r="r" b="b"/>
              <a:pathLst>
                <a:path w="112" h="267" extrusionOk="0">
                  <a:moveTo>
                    <a:pt x="89" y="0"/>
                  </a:moveTo>
                  <a:cubicBezTo>
                    <a:pt x="67" y="89"/>
                    <a:pt x="23" y="178"/>
                    <a:pt x="0" y="266"/>
                  </a:cubicBezTo>
                  <a:lnTo>
                    <a:pt x="111" y="26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2"/>
            <p:cNvSpPr/>
            <p:nvPr/>
          </p:nvSpPr>
          <p:spPr>
            <a:xfrm>
              <a:off x="951936" y="1951936"/>
              <a:ext cx="821138" cy="187432"/>
            </a:xfrm>
            <a:custGeom>
              <a:avLst/>
              <a:gdLst/>
              <a:ahLst/>
              <a:cxnLst/>
              <a:rect l="l" t="t" r="r" b="b"/>
              <a:pathLst>
                <a:path w="25436" h="5806" extrusionOk="0">
                  <a:moveTo>
                    <a:pt x="10436" y="0"/>
                  </a:moveTo>
                  <a:lnTo>
                    <a:pt x="4919" y="5539"/>
                  </a:lnTo>
                  <a:lnTo>
                    <a:pt x="0" y="5539"/>
                  </a:lnTo>
                  <a:lnTo>
                    <a:pt x="0" y="5805"/>
                  </a:lnTo>
                  <a:lnTo>
                    <a:pt x="5030" y="5805"/>
                  </a:lnTo>
                  <a:lnTo>
                    <a:pt x="10569" y="266"/>
                  </a:lnTo>
                  <a:lnTo>
                    <a:pt x="25369" y="266"/>
                  </a:lnTo>
                  <a:cubicBezTo>
                    <a:pt x="25369" y="178"/>
                    <a:pt x="25392" y="89"/>
                    <a:pt x="25436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2"/>
            <p:cNvSpPr/>
            <p:nvPr/>
          </p:nvSpPr>
          <p:spPr>
            <a:xfrm>
              <a:off x="851795" y="2077096"/>
              <a:ext cx="98752" cy="98752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3" y="2792"/>
                    <a:pt x="266" y="2216"/>
                    <a:pt x="266" y="1530"/>
                  </a:cubicBezTo>
                  <a:cubicBezTo>
                    <a:pt x="266" y="843"/>
                    <a:pt x="843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1" y="688"/>
                    <a:pt x="1" y="1530"/>
                  </a:cubicBezTo>
                  <a:cubicBezTo>
                    <a:pt x="1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2"/>
            <p:cNvSpPr/>
            <p:nvPr/>
          </p:nvSpPr>
          <p:spPr>
            <a:xfrm>
              <a:off x="1770205" y="1919040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0"/>
                  </a:moveTo>
                  <a:cubicBezTo>
                    <a:pt x="864" y="0"/>
                    <a:pt x="288" y="421"/>
                    <a:pt x="89" y="1019"/>
                  </a:cubicBezTo>
                  <a:lnTo>
                    <a:pt x="377" y="1019"/>
                  </a:lnTo>
                  <a:cubicBezTo>
                    <a:pt x="576" y="576"/>
                    <a:pt x="1020" y="288"/>
                    <a:pt x="1529" y="288"/>
                  </a:cubicBez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66" y="2216"/>
                    <a:pt x="266" y="1529"/>
                  </a:cubicBezTo>
                  <a:cubicBezTo>
                    <a:pt x="266" y="1440"/>
                    <a:pt x="288" y="1374"/>
                    <a:pt x="288" y="1285"/>
                  </a:cubicBezTo>
                  <a:lnTo>
                    <a:pt x="22" y="1285"/>
                  </a:lnTo>
                  <a:cubicBezTo>
                    <a:pt x="0" y="1374"/>
                    <a:pt x="0" y="1440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2"/>
            <p:cNvSpPr/>
            <p:nvPr/>
          </p:nvSpPr>
          <p:spPr>
            <a:xfrm>
              <a:off x="1770915" y="1951936"/>
              <a:ext cx="11460" cy="8619"/>
            </a:xfrm>
            <a:custGeom>
              <a:avLst/>
              <a:gdLst/>
              <a:ahLst/>
              <a:cxnLst/>
              <a:rect l="l" t="t" r="r" b="b"/>
              <a:pathLst>
                <a:path w="355" h="267" extrusionOk="0">
                  <a:moveTo>
                    <a:pt x="67" y="0"/>
                  </a:moveTo>
                  <a:cubicBezTo>
                    <a:pt x="23" y="89"/>
                    <a:pt x="0" y="178"/>
                    <a:pt x="0" y="266"/>
                  </a:cubicBezTo>
                  <a:lnTo>
                    <a:pt x="266" y="266"/>
                  </a:lnTo>
                  <a:cubicBezTo>
                    <a:pt x="289" y="178"/>
                    <a:pt x="333" y="89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4" name="Google Shape;1444;p22"/>
          <p:cNvGrpSpPr/>
          <p:nvPr/>
        </p:nvGrpSpPr>
        <p:grpSpPr>
          <a:xfrm rot="-5400000" flipH="1">
            <a:off x="7970880" y="384772"/>
            <a:ext cx="1468333" cy="494947"/>
            <a:chOff x="-21957" y="3648039"/>
            <a:chExt cx="1468333" cy="494947"/>
          </a:xfrm>
        </p:grpSpPr>
        <p:sp>
          <p:nvSpPr>
            <p:cNvPr id="1445" name="Google Shape;1445;p22"/>
            <p:cNvSpPr/>
            <p:nvPr/>
          </p:nvSpPr>
          <p:spPr>
            <a:xfrm>
              <a:off x="1113676" y="3810286"/>
              <a:ext cx="332700" cy="332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2"/>
            <p:cNvSpPr/>
            <p:nvPr/>
          </p:nvSpPr>
          <p:spPr>
            <a:xfrm>
              <a:off x="-21957" y="3648039"/>
              <a:ext cx="1150161" cy="332607"/>
            </a:xfrm>
            <a:custGeom>
              <a:avLst/>
              <a:gdLst/>
              <a:ahLst/>
              <a:cxnLst/>
              <a:rect l="l" t="t" r="r" b="b"/>
              <a:pathLst>
                <a:path w="35628" h="10303" extrusionOk="0">
                  <a:moveTo>
                    <a:pt x="0" y="0"/>
                  </a:moveTo>
                  <a:lnTo>
                    <a:pt x="0" y="1108"/>
                  </a:lnTo>
                  <a:lnTo>
                    <a:pt x="9062" y="10192"/>
                  </a:lnTo>
                  <a:lnTo>
                    <a:pt x="9173" y="10303"/>
                  </a:lnTo>
                  <a:lnTo>
                    <a:pt x="35583" y="10303"/>
                  </a:lnTo>
                  <a:cubicBezTo>
                    <a:pt x="35583" y="10259"/>
                    <a:pt x="35583" y="10214"/>
                    <a:pt x="35583" y="10170"/>
                  </a:cubicBezTo>
                  <a:cubicBezTo>
                    <a:pt x="35583" y="9949"/>
                    <a:pt x="35605" y="9727"/>
                    <a:pt x="35627" y="9505"/>
                  </a:cubicBezTo>
                  <a:lnTo>
                    <a:pt x="9505" y="95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2"/>
            <p:cNvSpPr/>
            <p:nvPr/>
          </p:nvSpPr>
          <p:spPr>
            <a:xfrm>
              <a:off x="1198819" y="3895801"/>
              <a:ext cx="162413" cy="161671"/>
            </a:xfrm>
            <a:custGeom>
              <a:avLst/>
              <a:gdLst/>
              <a:ahLst/>
              <a:cxnLst/>
              <a:rect l="l" t="t" r="r" b="b"/>
              <a:pathLst>
                <a:path w="5031" h="5008" extrusionOk="0">
                  <a:moveTo>
                    <a:pt x="2505" y="0"/>
                  </a:moveTo>
                  <a:cubicBezTo>
                    <a:pt x="1131" y="0"/>
                    <a:pt x="1" y="1108"/>
                    <a:pt x="1" y="2504"/>
                  </a:cubicBezTo>
                  <a:cubicBezTo>
                    <a:pt x="1" y="3878"/>
                    <a:pt x="1131" y="5008"/>
                    <a:pt x="2505" y="5008"/>
                  </a:cubicBezTo>
                  <a:cubicBezTo>
                    <a:pt x="3900" y="5008"/>
                    <a:pt x="5030" y="3878"/>
                    <a:pt x="5030" y="2504"/>
                  </a:cubicBezTo>
                  <a:cubicBezTo>
                    <a:pt x="5030" y="1108"/>
                    <a:pt x="3900" y="0"/>
                    <a:pt x="2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8" name="Google Shape;1448;p22"/>
          <p:cNvGrpSpPr/>
          <p:nvPr/>
        </p:nvGrpSpPr>
        <p:grpSpPr>
          <a:xfrm>
            <a:off x="7780589" y="4378505"/>
            <a:ext cx="1239039" cy="568423"/>
            <a:chOff x="208301" y="226025"/>
            <a:chExt cx="1239039" cy="568423"/>
          </a:xfrm>
        </p:grpSpPr>
        <p:sp>
          <p:nvSpPr>
            <p:cNvPr id="1449" name="Google Shape;1449;p22"/>
            <p:cNvSpPr/>
            <p:nvPr/>
          </p:nvSpPr>
          <p:spPr>
            <a:xfrm>
              <a:off x="332791" y="266933"/>
              <a:ext cx="1007840" cy="482141"/>
            </a:xfrm>
            <a:custGeom>
              <a:avLst/>
              <a:gdLst/>
              <a:ahLst/>
              <a:cxnLst/>
              <a:rect l="l" t="t" r="r" b="b"/>
              <a:pathLst>
                <a:path w="25105" h="12010" extrusionOk="0">
                  <a:moveTo>
                    <a:pt x="18612" y="1"/>
                  </a:moveTo>
                  <a:lnTo>
                    <a:pt x="6869" y="11721"/>
                  </a:lnTo>
                  <a:lnTo>
                    <a:pt x="1" y="11721"/>
                  </a:lnTo>
                  <a:lnTo>
                    <a:pt x="1" y="12010"/>
                  </a:lnTo>
                  <a:lnTo>
                    <a:pt x="7002" y="12010"/>
                  </a:lnTo>
                  <a:lnTo>
                    <a:pt x="18723" y="267"/>
                  </a:lnTo>
                  <a:lnTo>
                    <a:pt x="25104" y="267"/>
                  </a:lnTo>
                  <a:lnTo>
                    <a:pt x="2510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2"/>
            <p:cNvSpPr/>
            <p:nvPr/>
          </p:nvSpPr>
          <p:spPr>
            <a:xfrm>
              <a:off x="208301" y="671644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67"/>
                  </a:moveTo>
                  <a:cubicBezTo>
                    <a:pt x="2216" y="267"/>
                    <a:pt x="2770" y="843"/>
                    <a:pt x="2770" y="1530"/>
                  </a:cubicBezTo>
                  <a:cubicBezTo>
                    <a:pt x="2770" y="2217"/>
                    <a:pt x="2216" y="2770"/>
                    <a:pt x="1529" y="2770"/>
                  </a:cubicBezTo>
                  <a:cubicBezTo>
                    <a:pt x="842" y="2770"/>
                    <a:pt x="266" y="2217"/>
                    <a:pt x="266" y="1530"/>
                  </a:cubicBezTo>
                  <a:cubicBezTo>
                    <a:pt x="266" y="843"/>
                    <a:pt x="842" y="267"/>
                    <a:pt x="1529" y="267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72"/>
                    <a:pt x="687" y="3058"/>
                    <a:pt x="1529" y="3058"/>
                  </a:cubicBezTo>
                  <a:cubicBezTo>
                    <a:pt x="2371" y="3058"/>
                    <a:pt x="3058" y="2372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2"/>
            <p:cNvSpPr/>
            <p:nvPr/>
          </p:nvSpPr>
          <p:spPr>
            <a:xfrm>
              <a:off x="1324576" y="226025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2" name="Google Shape;1452;p22"/>
          <p:cNvGrpSpPr/>
          <p:nvPr/>
        </p:nvGrpSpPr>
        <p:grpSpPr>
          <a:xfrm>
            <a:off x="3611291" y="4617731"/>
            <a:ext cx="182798" cy="598473"/>
            <a:chOff x="3638102" y="4583399"/>
            <a:chExt cx="182798" cy="598473"/>
          </a:xfrm>
        </p:grpSpPr>
        <p:sp>
          <p:nvSpPr>
            <p:cNvPr id="1453" name="Google Shape;1453;p22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2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5" name="Google Shape;1455;p22"/>
          <p:cNvGrpSpPr/>
          <p:nvPr/>
        </p:nvGrpSpPr>
        <p:grpSpPr>
          <a:xfrm>
            <a:off x="-226541" y="2499055"/>
            <a:ext cx="889837" cy="986391"/>
            <a:chOff x="-138609" y="2210165"/>
            <a:chExt cx="889837" cy="986391"/>
          </a:xfrm>
        </p:grpSpPr>
        <p:grpSp>
          <p:nvGrpSpPr>
            <p:cNvPr id="1456" name="Google Shape;1456;p22"/>
            <p:cNvGrpSpPr/>
            <p:nvPr/>
          </p:nvGrpSpPr>
          <p:grpSpPr>
            <a:xfrm flipH="1">
              <a:off x="-138609" y="2517039"/>
              <a:ext cx="889837" cy="679518"/>
              <a:chOff x="-350462" y="2364639"/>
              <a:chExt cx="889837" cy="679518"/>
            </a:xfrm>
          </p:grpSpPr>
          <p:sp>
            <p:nvSpPr>
              <p:cNvPr id="1457" name="Google Shape;1457;p22"/>
              <p:cNvSpPr/>
              <p:nvPr/>
            </p:nvSpPr>
            <p:spPr>
              <a:xfrm>
                <a:off x="-350462" y="2364639"/>
                <a:ext cx="98752" cy="98010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2216" y="266"/>
                      <a:pt x="2770" y="820"/>
                      <a:pt x="2770" y="1529"/>
                    </a:cubicBezTo>
                    <a:cubicBezTo>
                      <a:pt x="2770" y="2216"/>
                      <a:pt x="2216" y="2770"/>
                      <a:pt x="1530" y="2770"/>
                    </a:cubicBezTo>
                    <a:cubicBezTo>
                      <a:pt x="843" y="2770"/>
                      <a:pt x="267" y="2216"/>
                      <a:pt x="267" y="1529"/>
                    </a:cubicBezTo>
                    <a:cubicBezTo>
                      <a:pt x="267" y="820"/>
                      <a:pt x="843" y="266"/>
                      <a:pt x="1530" y="266"/>
                    </a:cubicBezTo>
                    <a:close/>
                    <a:moveTo>
                      <a:pt x="1530" y="1"/>
                    </a:moveTo>
                    <a:cubicBezTo>
                      <a:pt x="688" y="1"/>
                      <a:pt x="1" y="687"/>
                      <a:pt x="1" y="1529"/>
                    </a:cubicBezTo>
                    <a:cubicBezTo>
                      <a:pt x="1" y="2371"/>
                      <a:pt x="688" y="3036"/>
                      <a:pt x="1530" y="3036"/>
                    </a:cubicBezTo>
                    <a:cubicBezTo>
                      <a:pt x="2371" y="3036"/>
                      <a:pt x="3058" y="2371"/>
                      <a:pt x="3058" y="1529"/>
                    </a:cubicBezTo>
                    <a:cubicBezTo>
                      <a:pt x="3058" y="1507"/>
                      <a:pt x="3058" y="1507"/>
                      <a:pt x="3058" y="1507"/>
                    </a:cubicBezTo>
                    <a:lnTo>
                      <a:pt x="2815" y="1507"/>
                    </a:lnTo>
                    <a:lnTo>
                      <a:pt x="2815" y="1219"/>
                    </a:lnTo>
                    <a:lnTo>
                      <a:pt x="3036" y="1219"/>
                    </a:lnTo>
                    <a:cubicBezTo>
                      <a:pt x="2881" y="532"/>
                      <a:pt x="2261" y="1"/>
                      <a:pt x="15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2"/>
              <p:cNvSpPr/>
              <p:nvPr/>
            </p:nvSpPr>
            <p:spPr>
              <a:xfrm>
                <a:off x="-36448" y="2744446"/>
                <a:ext cx="575823" cy="299711"/>
              </a:xfrm>
              <a:custGeom>
                <a:avLst/>
                <a:gdLst/>
                <a:ahLst/>
                <a:cxnLst/>
                <a:rect l="l" t="t" r="r" b="b"/>
                <a:pathLst>
                  <a:path w="17837" h="9284" extrusionOk="0">
                    <a:moveTo>
                      <a:pt x="0" y="1"/>
                    </a:moveTo>
                    <a:cubicBezTo>
                      <a:pt x="0" y="67"/>
                      <a:pt x="23" y="111"/>
                      <a:pt x="23" y="178"/>
                    </a:cubicBezTo>
                    <a:cubicBezTo>
                      <a:pt x="23" y="200"/>
                      <a:pt x="0" y="244"/>
                      <a:pt x="0" y="266"/>
                    </a:cubicBezTo>
                    <a:lnTo>
                      <a:pt x="8819" y="266"/>
                    </a:lnTo>
                    <a:lnTo>
                      <a:pt x="17836" y="9284"/>
                    </a:lnTo>
                    <a:lnTo>
                      <a:pt x="17836" y="8885"/>
                    </a:lnTo>
                    <a:lnTo>
                      <a:pt x="8929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2"/>
              <p:cNvSpPr/>
              <p:nvPr/>
            </p:nvSpPr>
            <p:spPr>
              <a:xfrm>
                <a:off x="-252452" y="2403991"/>
                <a:ext cx="791825" cy="474230"/>
              </a:xfrm>
              <a:custGeom>
                <a:avLst/>
                <a:gdLst/>
                <a:ahLst/>
                <a:cxnLst/>
                <a:rect l="l" t="t" r="r" b="b"/>
                <a:pathLst>
                  <a:path w="24528" h="14690" extrusionOk="0">
                    <a:moveTo>
                      <a:pt x="0" y="0"/>
                    </a:moveTo>
                    <a:cubicBezTo>
                      <a:pt x="0" y="89"/>
                      <a:pt x="22" y="200"/>
                      <a:pt x="22" y="288"/>
                    </a:cubicBezTo>
                    <a:lnTo>
                      <a:pt x="10103" y="288"/>
                    </a:lnTo>
                    <a:lnTo>
                      <a:pt x="24527" y="14690"/>
                    </a:lnTo>
                    <a:lnTo>
                      <a:pt x="24527" y="14313"/>
                    </a:lnTo>
                    <a:lnTo>
                      <a:pt x="10214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22"/>
              <p:cNvSpPr/>
              <p:nvPr/>
            </p:nvSpPr>
            <p:spPr>
              <a:xfrm>
                <a:off x="-134458" y="2700832"/>
                <a:ext cx="98042" cy="9872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3058" extrusionOk="0">
                    <a:moveTo>
                      <a:pt x="1530" y="0"/>
                    </a:moveTo>
                    <a:cubicBezTo>
                      <a:pt x="688" y="0"/>
                      <a:pt x="1" y="687"/>
                      <a:pt x="1" y="1529"/>
                    </a:cubicBezTo>
                    <a:cubicBezTo>
                      <a:pt x="1" y="2371"/>
                      <a:pt x="688" y="3058"/>
                      <a:pt x="1530" y="3058"/>
                    </a:cubicBezTo>
                    <a:cubicBezTo>
                      <a:pt x="2327" y="3058"/>
                      <a:pt x="2992" y="2415"/>
                      <a:pt x="3036" y="1617"/>
                    </a:cubicBezTo>
                    <a:lnTo>
                      <a:pt x="2771" y="1617"/>
                    </a:lnTo>
                    <a:lnTo>
                      <a:pt x="2771" y="1573"/>
                    </a:lnTo>
                    <a:cubicBezTo>
                      <a:pt x="2748" y="2238"/>
                      <a:pt x="2194" y="2770"/>
                      <a:pt x="1530" y="2770"/>
                    </a:cubicBezTo>
                    <a:cubicBezTo>
                      <a:pt x="843" y="2770"/>
                      <a:pt x="267" y="2216"/>
                      <a:pt x="267" y="1529"/>
                    </a:cubicBezTo>
                    <a:cubicBezTo>
                      <a:pt x="267" y="842"/>
                      <a:pt x="843" y="266"/>
                      <a:pt x="1530" y="266"/>
                    </a:cubicBezTo>
                    <a:cubicBezTo>
                      <a:pt x="2194" y="266"/>
                      <a:pt x="2748" y="820"/>
                      <a:pt x="2771" y="1484"/>
                    </a:cubicBezTo>
                    <a:lnTo>
                      <a:pt x="2771" y="1352"/>
                    </a:lnTo>
                    <a:lnTo>
                      <a:pt x="3036" y="1352"/>
                    </a:lnTo>
                    <a:cubicBezTo>
                      <a:pt x="2948" y="598"/>
                      <a:pt x="2305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1" name="Google Shape;1461;p22"/>
            <p:cNvSpPr/>
            <p:nvPr/>
          </p:nvSpPr>
          <p:spPr>
            <a:xfrm flipH="1">
              <a:off x="652475" y="2210165"/>
              <a:ext cx="98752" cy="98010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2216" y="266"/>
                    <a:pt x="2770" y="820"/>
                    <a:pt x="2770" y="1529"/>
                  </a:cubicBezTo>
                  <a:cubicBezTo>
                    <a:pt x="2770" y="2216"/>
                    <a:pt x="2216" y="2770"/>
                    <a:pt x="1530" y="2770"/>
                  </a:cubicBezTo>
                  <a:cubicBezTo>
                    <a:pt x="843" y="2770"/>
                    <a:pt x="267" y="2216"/>
                    <a:pt x="267" y="1529"/>
                  </a:cubicBezTo>
                  <a:cubicBezTo>
                    <a:pt x="267" y="820"/>
                    <a:pt x="843" y="266"/>
                    <a:pt x="1530" y="266"/>
                  </a:cubicBezTo>
                  <a:close/>
                  <a:moveTo>
                    <a:pt x="1530" y="1"/>
                  </a:moveTo>
                  <a:cubicBezTo>
                    <a:pt x="688" y="1"/>
                    <a:pt x="1" y="687"/>
                    <a:pt x="1" y="1529"/>
                  </a:cubicBezTo>
                  <a:cubicBezTo>
                    <a:pt x="1" y="2371"/>
                    <a:pt x="688" y="3036"/>
                    <a:pt x="1530" y="3036"/>
                  </a:cubicBezTo>
                  <a:cubicBezTo>
                    <a:pt x="2371" y="3036"/>
                    <a:pt x="3058" y="2371"/>
                    <a:pt x="3058" y="1529"/>
                  </a:cubicBezTo>
                  <a:cubicBezTo>
                    <a:pt x="3058" y="1507"/>
                    <a:pt x="3058" y="1507"/>
                    <a:pt x="3058" y="1507"/>
                  </a:cubicBezTo>
                  <a:lnTo>
                    <a:pt x="2815" y="1507"/>
                  </a:lnTo>
                  <a:lnTo>
                    <a:pt x="2815" y="1219"/>
                  </a:lnTo>
                  <a:lnTo>
                    <a:pt x="3036" y="1219"/>
                  </a:lnTo>
                  <a:cubicBezTo>
                    <a:pt x="2881" y="532"/>
                    <a:pt x="2261" y="1"/>
                    <a:pt x="1530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2"/>
            <p:cNvSpPr/>
            <p:nvPr/>
          </p:nvSpPr>
          <p:spPr>
            <a:xfrm flipH="1">
              <a:off x="-138608" y="2249518"/>
              <a:ext cx="791825" cy="474230"/>
            </a:xfrm>
            <a:custGeom>
              <a:avLst/>
              <a:gdLst/>
              <a:ahLst/>
              <a:cxnLst/>
              <a:rect l="l" t="t" r="r" b="b"/>
              <a:pathLst>
                <a:path w="24528" h="14690" extrusionOk="0">
                  <a:moveTo>
                    <a:pt x="0" y="0"/>
                  </a:moveTo>
                  <a:cubicBezTo>
                    <a:pt x="0" y="89"/>
                    <a:pt x="22" y="200"/>
                    <a:pt x="22" y="288"/>
                  </a:cubicBezTo>
                  <a:lnTo>
                    <a:pt x="10103" y="288"/>
                  </a:lnTo>
                  <a:lnTo>
                    <a:pt x="24527" y="14690"/>
                  </a:lnTo>
                  <a:lnTo>
                    <a:pt x="24527" y="14313"/>
                  </a:lnTo>
                  <a:lnTo>
                    <a:pt x="10214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3" name="Google Shape;1463;p22"/>
          <p:cNvGrpSpPr/>
          <p:nvPr/>
        </p:nvGrpSpPr>
        <p:grpSpPr>
          <a:xfrm flipH="1">
            <a:off x="-33131" y="348456"/>
            <a:ext cx="399902" cy="651901"/>
            <a:chOff x="8772496" y="3715501"/>
            <a:chExt cx="399902" cy="651901"/>
          </a:xfrm>
        </p:grpSpPr>
        <p:sp>
          <p:nvSpPr>
            <p:cNvPr id="1464" name="Google Shape;1464;p22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2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6" name="Google Shape;1466;p22"/>
          <p:cNvGrpSpPr/>
          <p:nvPr/>
        </p:nvGrpSpPr>
        <p:grpSpPr>
          <a:xfrm>
            <a:off x="7473264" y="-178428"/>
            <a:ext cx="1239039" cy="568423"/>
            <a:chOff x="208301" y="226025"/>
            <a:chExt cx="1239039" cy="568423"/>
          </a:xfrm>
        </p:grpSpPr>
        <p:sp>
          <p:nvSpPr>
            <p:cNvPr id="1467" name="Google Shape;1467;p22"/>
            <p:cNvSpPr/>
            <p:nvPr/>
          </p:nvSpPr>
          <p:spPr>
            <a:xfrm>
              <a:off x="332791" y="266933"/>
              <a:ext cx="1007840" cy="482141"/>
            </a:xfrm>
            <a:custGeom>
              <a:avLst/>
              <a:gdLst/>
              <a:ahLst/>
              <a:cxnLst/>
              <a:rect l="l" t="t" r="r" b="b"/>
              <a:pathLst>
                <a:path w="25105" h="12010" extrusionOk="0">
                  <a:moveTo>
                    <a:pt x="18612" y="1"/>
                  </a:moveTo>
                  <a:lnTo>
                    <a:pt x="6869" y="11721"/>
                  </a:lnTo>
                  <a:lnTo>
                    <a:pt x="1" y="11721"/>
                  </a:lnTo>
                  <a:lnTo>
                    <a:pt x="1" y="12010"/>
                  </a:lnTo>
                  <a:lnTo>
                    <a:pt x="7002" y="12010"/>
                  </a:lnTo>
                  <a:lnTo>
                    <a:pt x="18723" y="267"/>
                  </a:lnTo>
                  <a:lnTo>
                    <a:pt x="25104" y="267"/>
                  </a:lnTo>
                  <a:lnTo>
                    <a:pt x="2510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2"/>
            <p:cNvSpPr/>
            <p:nvPr/>
          </p:nvSpPr>
          <p:spPr>
            <a:xfrm>
              <a:off x="208301" y="671644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67"/>
                  </a:moveTo>
                  <a:cubicBezTo>
                    <a:pt x="2216" y="267"/>
                    <a:pt x="2770" y="843"/>
                    <a:pt x="2770" y="1530"/>
                  </a:cubicBezTo>
                  <a:cubicBezTo>
                    <a:pt x="2770" y="2217"/>
                    <a:pt x="2216" y="2770"/>
                    <a:pt x="1529" y="2770"/>
                  </a:cubicBezTo>
                  <a:cubicBezTo>
                    <a:pt x="842" y="2770"/>
                    <a:pt x="266" y="2217"/>
                    <a:pt x="266" y="1530"/>
                  </a:cubicBezTo>
                  <a:cubicBezTo>
                    <a:pt x="266" y="843"/>
                    <a:pt x="842" y="267"/>
                    <a:pt x="1529" y="267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72"/>
                    <a:pt x="687" y="3058"/>
                    <a:pt x="1529" y="3058"/>
                  </a:cubicBezTo>
                  <a:cubicBezTo>
                    <a:pt x="2371" y="3058"/>
                    <a:pt x="3058" y="2372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2"/>
            <p:cNvSpPr/>
            <p:nvPr/>
          </p:nvSpPr>
          <p:spPr>
            <a:xfrm>
              <a:off x="1324576" y="226025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0" name="Google Shape;1470;p22"/>
          <p:cNvGrpSpPr/>
          <p:nvPr/>
        </p:nvGrpSpPr>
        <p:grpSpPr>
          <a:xfrm rot="10800000">
            <a:off x="8606260" y="2729164"/>
            <a:ext cx="831921" cy="487879"/>
            <a:chOff x="-294886" y="1687485"/>
            <a:chExt cx="831921" cy="487879"/>
          </a:xfrm>
        </p:grpSpPr>
        <p:grpSp>
          <p:nvGrpSpPr>
            <p:cNvPr id="1471" name="Google Shape;1471;p22"/>
            <p:cNvGrpSpPr/>
            <p:nvPr/>
          </p:nvGrpSpPr>
          <p:grpSpPr>
            <a:xfrm rot="5400000">
              <a:off x="-85365" y="1781564"/>
              <a:ext cx="184279" cy="603321"/>
              <a:chOff x="3638102" y="4583399"/>
              <a:chExt cx="182798" cy="598473"/>
            </a:xfrm>
          </p:grpSpPr>
          <p:sp>
            <p:nvSpPr>
              <p:cNvPr id="1472" name="Google Shape;1472;p22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2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4" name="Google Shape;1474;p22"/>
            <p:cNvGrpSpPr/>
            <p:nvPr/>
          </p:nvGrpSpPr>
          <p:grpSpPr>
            <a:xfrm rot="5400000">
              <a:off x="143235" y="1477964"/>
              <a:ext cx="184279" cy="603321"/>
              <a:chOff x="3638102" y="4583399"/>
              <a:chExt cx="182798" cy="598473"/>
            </a:xfrm>
          </p:grpSpPr>
          <p:sp>
            <p:nvSpPr>
              <p:cNvPr id="1475" name="Google Shape;1475;p22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22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77" name="Google Shape;1477;p22"/>
          <p:cNvGrpSpPr/>
          <p:nvPr/>
        </p:nvGrpSpPr>
        <p:grpSpPr>
          <a:xfrm>
            <a:off x="2408660" y="4736636"/>
            <a:ext cx="507036" cy="690583"/>
            <a:chOff x="2409497" y="4753383"/>
            <a:chExt cx="507036" cy="690583"/>
          </a:xfrm>
        </p:grpSpPr>
        <p:grpSp>
          <p:nvGrpSpPr>
            <p:cNvPr id="1478" name="Google Shape;1478;p22"/>
            <p:cNvGrpSpPr/>
            <p:nvPr/>
          </p:nvGrpSpPr>
          <p:grpSpPr>
            <a:xfrm>
              <a:off x="2733735" y="4845493"/>
              <a:ext cx="182798" cy="598473"/>
              <a:chOff x="3638102" y="4583399"/>
              <a:chExt cx="182798" cy="598473"/>
            </a:xfrm>
          </p:grpSpPr>
          <p:sp>
            <p:nvSpPr>
              <p:cNvPr id="1479" name="Google Shape;1479;p22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22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1" name="Google Shape;1481;p22"/>
            <p:cNvGrpSpPr/>
            <p:nvPr/>
          </p:nvGrpSpPr>
          <p:grpSpPr>
            <a:xfrm>
              <a:off x="2409497" y="4753383"/>
              <a:ext cx="182798" cy="598473"/>
              <a:chOff x="3638102" y="4583399"/>
              <a:chExt cx="182798" cy="598473"/>
            </a:xfrm>
          </p:grpSpPr>
          <p:sp>
            <p:nvSpPr>
              <p:cNvPr id="1482" name="Google Shape;1482;p22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22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84" name="Google Shape;1484;p22"/>
          <p:cNvGrpSpPr/>
          <p:nvPr/>
        </p:nvGrpSpPr>
        <p:grpSpPr>
          <a:xfrm rot="-5400000">
            <a:off x="9033918" y="3329861"/>
            <a:ext cx="182798" cy="598473"/>
            <a:chOff x="3638102" y="4583399"/>
            <a:chExt cx="182798" cy="598473"/>
          </a:xfrm>
        </p:grpSpPr>
        <p:sp>
          <p:nvSpPr>
            <p:cNvPr id="1485" name="Google Shape;1485;p22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2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7" name="Google Shape;1487;p22"/>
          <p:cNvGrpSpPr/>
          <p:nvPr/>
        </p:nvGrpSpPr>
        <p:grpSpPr>
          <a:xfrm>
            <a:off x="5335840" y="4601681"/>
            <a:ext cx="1180669" cy="249201"/>
            <a:chOff x="3186414" y="611522"/>
            <a:chExt cx="803285" cy="169548"/>
          </a:xfrm>
        </p:grpSpPr>
        <p:sp>
          <p:nvSpPr>
            <p:cNvPr id="1488" name="Google Shape;1488;p22"/>
            <p:cNvSpPr/>
            <p:nvPr/>
          </p:nvSpPr>
          <p:spPr>
            <a:xfrm>
              <a:off x="3186414" y="611522"/>
              <a:ext cx="803285" cy="169548"/>
            </a:xfrm>
            <a:custGeom>
              <a:avLst/>
              <a:gdLst/>
              <a:ahLst/>
              <a:cxnLst/>
              <a:rect l="l" t="t" r="r" b="b"/>
              <a:pathLst>
                <a:path w="24883" h="5252" extrusionOk="0">
                  <a:moveTo>
                    <a:pt x="2194" y="1"/>
                  </a:moveTo>
                  <a:lnTo>
                    <a:pt x="1" y="2349"/>
                  </a:lnTo>
                  <a:lnTo>
                    <a:pt x="1" y="5252"/>
                  </a:lnTo>
                  <a:lnTo>
                    <a:pt x="24882" y="5252"/>
                  </a:lnTo>
                  <a:lnTo>
                    <a:pt x="24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2"/>
            <p:cNvSpPr/>
            <p:nvPr/>
          </p:nvSpPr>
          <p:spPr>
            <a:xfrm>
              <a:off x="3537618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377" y="0"/>
                    <a:pt x="1" y="377"/>
                    <a:pt x="1" y="842"/>
                  </a:cubicBezTo>
                  <a:cubicBezTo>
                    <a:pt x="1" y="1308"/>
                    <a:pt x="377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2"/>
            <p:cNvSpPr/>
            <p:nvPr/>
          </p:nvSpPr>
          <p:spPr>
            <a:xfrm>
              <a:off x="3456072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400" y="0"/>
                    <a:pt x="1" y="377"/>
                    <a:pt x="1" y="842"/>
                  </a:cubicBezTo>
                  <a:cubicBezTo>
                    <a:pt x="1" y="1308"/>
                    <a:pt x="400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2"/>
            <p:cNvSpPr/>
            <p:nvPr/>
          </p:nvSpPr>
          <p:spPr>
            <a:xfrm>
              <a:off x="3374526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400" y="0"/>
                    <a:pt x="1" y="377"/>
                    <a:pt x="1" y="842"/>
                  </a:cubicBezTo>
                  <a:cubicBezTo>
                    <a:pt x="1" y="1308"/>
                    <a:pt x="400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2"/>
            <p:cNvSpPr/>
            <p:nvPr/>
          </p:nvSpPr>
          <p:spPr>
            <a:xfrm>
              <a:off x="3511146" y="693069"/>
              <a:ext cx="26504" cy="8619"/>
            </a:xfrm>
            <a:custGeom>
              <a:avLst/>
              <a:gdLst/>
              <a:ahLst/>
              <a:cxnLst/>
              <a:rect l="l" t="t" r="r" b="b"/>
              <a:pathLst>
                <a:path w="821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21" y="266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2"/>
            <p:cNvSpPr/>
            <p:nvPr/>
          </p:nvSpPr>
          <p:spPr>
            <a:xfrm>
              <a:off x="3429600" y="693069"/>
              <a:ext cx="26504" cy="8619"/>
            </a:xfrm>
            <a:custGeom>
              <a:avLst/>
              <a:gdLst/>
              <a:ahLst/>
              <a:cxnLst/>
              <a:rect l="l" t="t" r="r" b="b"/>
              <a:pathLst>
                <a:path w="821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21" y="266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2"/>
            <p:cNvSpPr/>
            <p:nvPr/>
          </p:nvSpPr>
          <p:spPr>
            <a:xfrm>
              <a:off x="3589819" y="693069"/>
              <a:ext cx="27214" cy="8619"/>
            </a:xfrm>
            <a:custGeom>
              <a:avLst/>
              <a:gdLst/>
              <a:ahLst/>
              <a:cxnLst/>
              <a:rect l="l" t="t" r="r" b="b"/>
              <a:pathLst>
                <a:path w="843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43" y="266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5" name="Google Shape;1495;p22"/>
          <p:cNvGrpSpPr/>
          <p:nvPr/>
        </p:nvGrpSpPr>
        <p:grpSpPr>
          <a:xfrm rot="10800000">
            <a:off x="313694" y="-687376"/>
            <a:ext cx="1178127" cy="1094369"/>
            <a:chOff x="7825118" y="4065849"/>
            <a:chExt cx="1178127" cy="1094369"/>
          </a:xfrm>
        </p:grpSpPr>
        <p:sp>
          <p:nvSpPr>
            <p:cNvPr id="1496" name="Google Shape;1496;p22"/>
            <p:cNvSpPr/>
            <p:nvPr/>
          </p:nvSpPr>
          <p:spPr>
            <a:xfrm>
              <a:off x="7911327" y="4137684"/>
              <a:ext cx="1091918" cy="1022534"/>
            </a:xfrm>
            <a:custGeom>
              <a:avLst/>
              <a:gdLst/>
              <a:ahLst/>
              <a:cxnLst/>
              <a:rect l="l" t="t" r="r" b="b"/>
              <a:pathLst>
                <a:path w="30310" h="28384" extrusionOk="0">
                  <a:moveTo>
                    <a:pt x="0" y="1"/>
                  </a:moveTo>
                  <a:lnTo>
                    <a:pt x="0" y="776"/>
                  </a:lnTo>
                  <a:lnTo>
                    <a:pt x="11012" y="776"/>
                  </a:lnTo>
                  <a:lnTo>
                    <a:pt x="29512" y="19299"/>
                  </a:lnTo>
                  <a:lnTo>
                    <a:pt x="29512" y="28383"/>
                  </a:lnTo>
                  <a:lnTo>
                    <a:pt x="30310" y="28383"/>
                  </a:lnTo>
                  <a:lnTo>
                    <a:pt x="30310" y="18967"/>
                  </a:lnTo>
                  <a:lnTo>
                    <a:pt x="113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2"/>
            <p:cNvSpPr/>
            <p:nvPr/>
          </p:nvSpPr>
          <p:spPr>
            <a:xfrm>
              <a:off x="7825118" y="4065849"/>
              <a:ext cx="172416" cy="171659"/>
            </a:xfrm>
            <a:custGeom>
              <a:avLst/>
              <a:gdLst/>
              <a:ahLst/>
              <a:cxnLst/>
              <a:rect l="l" t="t" r="r" b="b"/>
              <a:pathLst>
                <a:path w="4786" h="4765" extrusionOk="0">
                  <a:moveTo>
                    <a:pt x="2393" y="1"/>
                  </a:moveTo>
                  <a:cubicBezTo>
                    <a:pt x="1086" y="1"/>
                    <a:pt x="0" y="1064"/>
                    <a:pt x="0" y="2372"/>
                  </a:cubicBezTo>
                  <a:cubicBezTo>
                    <a:pt x="0" y="3701"/>
                    <a:pt x="1086" y="4764"/>
                    <a:pt x="2393" y="4764"/>
                  </a:cubicBezTo>
                  <a:cubicBezTo>
                    <a:pt x="3722" y="4764"/>
                    <a:pt x="4786" y="3701"/>
                    <a:pt x="4786" y="2372"/>
                  </a:cubicBezTo>
                  <a:cubicBezTo>
                    <a:pt x="4786" y="1064"/>
                    <a:pt x="3722" y="1"/>
                    <a:pt x="2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BLANK_12"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p2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500" name="Google Shape;1500;p23"/>
          <p:cNvGrpSpPr/>
          <p:nvPr/>
        </p:nvGrpSpPr>
        <p:grpSpPr>
          <a:xfrm>
            <a:off x="7702701" y="-237881"/>
            <a:ext cx="1239039" cy="568423"/>
            <a:chOff x="208301" y="226025"/>
            <a:chExt cx="1239039" cy="568423"/>
          </a:xfrm>
        </p:grpSpPr>
        <p:sp>
          <p:nvSpPr>
            <p:cNvPr id="1501" name="Google Shape;1501;p23"/>
            <p:cNvSpPr/>
            <p:nvPr/>
          </p:nvSpPr>
          <p:spPr>
            <a:xfrm>
              <a:off x="1324576" y="226025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3"/>
            <p:cNvSpPr/>
            <p:nvPr/>
          </p:nvSpPr>
          <p:spPr>
            <a:xfrm>
              <a:off x="332791" y="266933"/>
              <a:ext cx="1007840" cy="482141"/>
            </a:xfrm>
            <a:custGeom>
              <a:avLst/>
              <a:gdLst/>
              <a:ahLst/>
              <a:cxnLst/>
              <a:rect l="l" t="t" r="r" b="b"/>
              <a:pathLst>
                <a:path w="25105" h="12010" extrusionOk="0">
                  <a:moveTo>
                    <a:pt x="18612" y="1"/>
                  </a:moveTo>
                  <a:lnTo>
                    <a:pt x="6869" y="11721"/>
                  </a:lnTo>
                  <a:lnTo>
                    <a:pt x="1" y="11721"/>
                  </a:lnTo>
                  <a:lnTo>
                    <a:pt x="1" y="12010"/>
                  </a:lnTo>
                  <a:lnTo>
                    <a:pt x="7002" y="12010"/>
                  </a:lnTo>
                  <a:lnTo>
                    <a:pt x="18723" y="267"/>
                  </a:lnTo>
                  <a:lnTo>
                    <a:pt x="25104" y="267"/>
                  </a:lnTo>
                  <a:lnTo>
                    <a:pt x="2510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3"/>
            <p:cNvSpPr/>
            <p:nvPr/>
          </p:nvSpPr>
          <p:spPr>
            <a:xfrm>
              <a:off x="208301" y="671644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67"/>
                  </a:moveTo>
                  <a:cubicBezTo>
                    <a:pt x="2216" y="267"/>
                    <a:pt x="2770" y="843"/>
                    <a:pt x="2770" y="1530"/>
                  </a:cubicBezTo>
                  <a:cubicBezTo>
                    <a:pt x="2770" y="2217"/>
                    <a:pt x="2216" y="2770"/>
                    <a:pt x="1529" y="2770"/>
                  </a:cubicBezTo>
                  <a:cubicBezTo>
                    <a:pt x="842" y="2770"/>
                    <a:pt x="266" y="2217"/>
                    <a:pt x="266" y="1530"/>
                  </a:cubicBezTo>
                  <a:cubicBezTo>
                    <a:pt x="266" y="843"/>
                    <a:pt x="842" y="267"/>
                    <a:pt x="1529" y="267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72"/>
                    <a:pt x="687" y="3058"/>
                    <a:pt x="1529" y="3058"/>
                  </a:cubicBezTo>
                  <a:cubicBezTo>
                    <a:pt x="2371" y="3058"/>
                    <a:pt x="3058" y="2372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4" name="Google Shape;1504;p23"/>
          <p:cNvGrpSpPr/>
          <p:nvPr/>
        </p:nvGrpSpPr>
        <p:grpSpPr>
          <a:xfrm rot="-5400000" flipH="1">
            <a:off x="-436230" y="325320"/>
            <a:ext cx="1468333" cy="494947"/>
            <a:chOff x="-21957" y="3648039"/>
            <a:chExt cx="1468333" cy="494947"/>
          </a:xfrm>
        </p:grpSpPr>
        <p:sp>
          <p:nvSpPr>
            <p:cNvPr id="1505" name="Google Shape;1505;p23"/>
            <p:cNvSpPr/>
            <p:nvPr/>
          </p:nvSpPr>
          <p:spPr>
            <a:xfrm>
              <a:off x="-21957" y="3648039"/>
              <a:ext cx="1150161" cy="332607"/>
            </a:xfrm>
            <a:custGeom>
              <a:avLst/>
              <a:gdLst/>
              <a:ahLst/>
              <a:cxnLst/>
              <a:rect l="l" t="t" r="r" b="b"/>
              <a:pathLst>
                <a:path w="35628" h="10303" extrusionOk="0">
                  <a:moveTo>
                    <a:pt x="0" y="0"/>
                  </a:moveTo>
                  <a:lnTo>
                    <a:pt x="0" y="1108"/>
                  </a:lnTo>
                  <a:lnTo>
                    <a:pt x="9062" y="10192"/>
                  </a:lnTo>
                  <a:lnTo>
                    <a:pt x="9173" y="10303"/>
                  </a:lnTo>
                  <a:lnTo>
                    <a:pt x="35583" y="10303"/>
                  </a:lnTo>
                  <a:cubicBezTo>
                    <a:pt x="35583" y="10259"/>
                    <a:pt x="35583" y="10214"/>
                    <a:pt x="35583" y="10170"/>
                  </a:cubicBezTo>
                  <a:cubicBezTo>
                    <a:pt x="35583" y="9949"/>
                    <a:pt x="35605" y="9727"/>
                    <a:pt x="35627" y="9505"/>
                  </a:cubicBezTo>
                  <a:lnTo>
                    <a:pt x="9505" y="95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3"/>
            <p:cNvSpPr/>
            <p:nvPr/>
          </p:nvSpPr>
          <p:spPr>
            <a:xfrm>
              <a:off x="1113676" y="3810286"/>
              <a:ext cx="332700" cy="332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3"/>
            <p:cNvSpPr/>
            <p:nvPr/>
          </p:nvSpPr>
          <p:spPr>
            <a:xfrm>
              <a:off x="1198819" y="3895801"/>
              <a:ext cx="162413" cy="161671"/>
            </a:xfrm>
            <a:custGeom>
              <a:avLst/>
              <a:gdLst/>
              <a:ahLst/>
              <a:cxnLst/>
              <a:rect l="l" t="t" r="r" b="b"/>
              <a:pathLst>
                <a:path w="5031" h="5008" extrusionOk="0">
                  <a:moveTo>
                    <a:pt x="2505" y="0"/>
                  </a:moveTo>
                  <a:cubicBezTo>
                    <a:pt x="1131" y="0"/>
                    <a:pt x="1" y="1108"/>
                    <a:pt x="1" y="2504"/>
                  </a:cubicBezTo>
                  <a:cubicBezTo>
                    <a:pt x="1" y="3878"/>
                    <a:pt x="1131" y="5008"/>
                    <a:pt x="2505" y="5008"/>
                  </a:cubicBezTo>
                  <a:cubicBezTo>
                    <a:pt x="3900" y="5008"/>
                    <a:pt x="5030" y="3878"/>
                    <a:pt x="5030" y="2504"/>
                  </a:cubicBezTo>
                  <a:cubicBezTo>
                    <a:pt x="5030" y="1108"/>
                    <a:pt x="3900" y="0"/>
                    <a:pt x="2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8" name="Google Shape;1508;p23"/>
          <p:cNvGrpSpPr/>
          <p:nvPr/>
        </p:nvGrpSpPr>
        <p:grpSpPr>
          <a:xfrm rot="10800000">
            <a:off x="314532" y="-746828"/>
            <a:ext cx="1178127" cy="1094369"/>
            <a:chOff x="7825118" y="4065849"/>
            <a:chExt cx="1178127" cy="1094369"/>
          </a:xfrm>
        </p:grpSpPr>
        <p:sp>
          <p:nvSpPr>
            <p:cNvPr id="1509" name="Google Shape;1509;p23"/>
            <p:cNvSpPr/>
            <p:nvPr/>
          </p:nvSpPr>
          <p:spPr>
            <a:xfrm>
              <a:off x="7911327" y="4137684"/>
              <a:ext cx="1091918" cy="1022534"/>
            </a:xfrm>
            <a:custGeom>
              <a:avLst/>
              <a:gdLst/>
              <a:ahLst/>
              <a:cxnLst/>
              <a:rect l="l" t="t" r="r" b="b"/>
              <a:pathLst>
                <a:path w="30310" h="28384" extrusionOk="0">
                  <a:moveTo>
                    <a:pt x="0" y="1"/>
                  </a:moveTo>
                  <a:lnTo>
                    <a:pt x="0" y="776"/>
                  </a:lnTo>
                  <a:lnTo>
                    <a:pt x="11012" y="776"/>
                  </a:lnTo>
                  <a:lnTo>
                    <a:pt x="29512" y="19299"/>
                  </a:lnTo>
                  <a:lnTo>
                    <a:pt x="29512" y="28383"/>
                  </a:lnTo>
                  <a:lnTo>
                    <a:pt x="30310" y="28383"/>
                  </a:lnTo>
                  <a:lnTo>
                    <a:pt x="30310" y="18967"/>
                  </a:lnTo>
                  <a:lnTo>
                    <a:pt x="113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3"/>
            <p:cNvSpPr/>
            <p:nvPr/>
          </p:nvSpPr>
          <p:spPr>
            <a:xfrm>
              <a:off x="7825118" y="4065849"/>
              <a:ext cx="172416" cy="171659"/>
            </a:xfrm>
            <a:custGeom>
              <a:avLst/>
              <a:gdLst/>
              <a:ahLst/>
              <a:cxnLst/>
              <a:rect l="l" t="t" r="r" b="b"/>
              <a:pathLst>
                <a:path w="4786" h="4765" extrusionOk="0">
                  <a:moveTo>
                    <a:pt x="2393" y="1"/>
                  </a:moveTo>
                  <a:cubicBezTo>
                    <a:pt x="1086" y="1"/>
                    <a:pt x="0" y="1064"/>
                    <a:pt x="0" y="2372"/>
                  </a:cubicBezTo>
                  <a:cubicBezTo>
                    <a:pt x="0" y="3701"/>
                    <a:pt x="1086" y="4764"/>
                    <a:pt x="2393" y="4764"/>
                  </a:cubicBezTo>
                  <a:cubicBezTo>
                    <a:pt x="3722" y="4764"/>
                    <a:pt x="4786" y="3701"/>
                    <a:pt x="4786" y="2372"/>
                  </a:cubicBezTo>
                  <a:cubicBezTo>
                    <a:pt x="4786" y="1064"/>
                    <a:pt x="3722" y="1"/>
                    <a:pt x="2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1" name="Google Shape;1511;p23"/>
          <p:cNvGrpSpPr/>
          <p:nvPr/>
        </p:nvGrpSpPr>
        <p:grpSpPr>
          <a:xfrm>
            <a:off x="8786810" y="289003"/>
            <a:ext cx="399902" cy="651901"/>
            <a:chOff x="8772496" y="3715501"/>
            <a:chExt cx="399902" cy="651901"/>
          </a:xfrm>
        </p:grpSpPr>
        <p:sp>
          <p:nvSpPr>
            <p:cNvPr id="1512" name="Google Shape;1512;p23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3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4" name="Google Shape;1514;p23"/>
          <p:cNvGrpSpPr/>
          <p:nvPr/>
        </p:nvGrpSpPr>
        <p:grpSpPr>
          <a:xfrm rot="10800000">
            <a:off x="8607097" y="1907711"/>
            <a:ext cx="831921" cy="487879"/>
            <a:chOff x="-294886" y="1687485"/>
            <a:chExt cx="831921" cy="487879"/>
          </a:xfrm>
        </p:grpSpPr>
        <p:grpSp>
          <p:nvGrpSpPr>
            <p:cNvPr id="1515" name="Google Shape;1515;p23"/>
            <p:cNvGrpSpPr/>
            <p:nvPr/>
          </p:nvGrpSpPr>
          <p:grpSpPr>
            <a:xfrm rot="5400000">
              <a:off x="-85365" y="1781564"/>
              <a:ext cx="184279" cy="603321"/>
              <a:chOff x="3638102" y="4583399"/>
              <a:chExt cx="182798" cy="598473"/>
            </a:xfrm>
          </p:grpSpPr>
          <p:sp>
            <p:nvSpPr>
              <p:cNvPr id="1516" name="Google Shape;1516;p23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23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18" name="Google Shape;1518;p23"/>
            <p:cNvGrpSpPr/>
            <p:nvPr/>
          </p:nvGrpSpPr>
          <p:grpSpPr>
            <a:xfrm rot="5400000">
              <a:off x="143235" y="1477964"/>
              <a:ext cx="184279" cy="603321"/>
              <a:chOff x="3638102" y="4583399"/>
              <a:chExt cx="182798" cy="598473"/>
            </a:xfrm>
          </p:grpSpPr>
          <p:sp>
            <p:nvSpPr>
              <p:cNvPr id="1519" name="Google Shape;1519;p23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23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21" name="Google Shape;1521;p23"/>
          <p:cNvGrpSpPr/>
          <p:nvPr/>
        </p:nvGrpSpPr>
        <p:grpSpPr>
          <a:xfrm>
            <a:off x="-200583" y="2287202"/>
            <a:ext cx="889837" cy="986391"/>
            <a:chOff x="-138609" y="2210165"/>
            <a:chExt cx="889837" cy="986391"/>
          </a:xfrm>
        </p:grpSpPr>
        <p:sp>
          <p:nvSpPr>
            <p:cNvPr id="1522" name="Google Shape;1522;p23"/>
            <p:cNvSpPr/>
            <p:nvPr/>
          </p:nvSpPr>
          <p:spPr>
            <a:xfrm flipH="1">
              <a:off x="652475" y="2210165"/>
              <a:ext cx="98752" cy="98010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2216" y="266"/>
                    <a:pt x="2770" y="820"/>
                    <a:pt x="2770" y="1529"/>
                  </a:cubicBezTo>
                  <a:cubicBezTo>
                    <a:pt x="2770" y="2216"/>
                    <a:pt x="2216" y="2770"/>
                    <a:pt x="1530" y="2770"/>
                  </a:cubicBezTo>
                  <a:cubicBezTo>
                    <a:pt x="843" y="2770"/>
                    <a:pt x="267" y="2216"/>
                    <a:pt x="267" y="1529"/>
                  </a:cubicBezTo>
                  <a:cubicBezTo>
                    <a:pt x="267" y="820"/>
                    <a:pt x="843" y="266"/>
                    <a:pt x="1530" y="266"/>
                  </a:cubicBezTo>
                  <a:close/>
                  <a:moveTo>
                    <a:pt x="1530" y="1"/>
                  </a:moveTo>
                  <a:cubicBezTo>
                    <a:pt x="688" y="1"/>
                    <a:pt x="1" y="687"/>
                    <a:pt x="1" y="1529"/>
                  </a:cubicBezTo>
                  <a:cubicBezTo>
                    <a:pt x="1" y="2371"/>
                    <a:pt x="688" y="3036"/>
                    <a:pt x="1530" y="3036"/>
                  </a:cubicBezTo>
                  <a:cubicBezTo>
                    <a:pt x="2371" y="3036"/>
                    <a:pt x="3058" y="2371"/>
                    <a:pt x="3058" y="1529"/>
                  </a:cubicBezTo>
                  <a:cubicBezTo>
                    <a:pt x="3058" y="1507"/>
                    <a:pt x="3058" y="1507"/>
                    <a:pt x="3058" y="1507"/>
                  </a:cubicBezTo>
                  <a:lnTo>
                    <a:pt x="2815" y="1507"/>
                  </a:lnTo>
                  <a:lnTo>
                    <a:pt x="2815" y="1219"/>
                  </a:lnTo>
                  <a:lnTo>
                    <a:pt x="3036" y="1219"/>
                  </a:lnTo>
                  <a:cubicBezTo>
                    <a:pt x="2881" y="532"/>
                    <a:pt x="2261" y="1"/>
                    <a:pt x="1530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3"/>
            <p:cNvSpPr/>
            <p:nvPr/>
          </p:nvSpPr>
          <p:spPr>
            <a:xfrm flipH="1">
              <a:off x="-138608" y="2249518"/>
              <a:ext cx="791825" cy="474230"/>
            </a:xfrm>
            <a:custGeom>
              <a:avLst/>
              <a:gdLst/>
              <a:ahLst/>
              <a:cxnLst/>
              <a:rect l="l" t="t" r="r" b="b"/>
              <a:pathLst>
                <a:path w="24528" h="14690" extrusionOk="0">
                  <a:moveTo>
                    <a:pt x="0" y="0"/>
                  </a:moveTo>
                  <a:cubicBezTo>
                    <a:pt x="0" y="89"/>
                    <a:pt x="22" y="200"/>
                    <a:pt x="22" y="288"/>
                  </a:cubicBezTo>
                  <a:lnTo>
                    <a:pt x="10103" y="288"/>
                  </a:lnTo>
                  <a:lnTo>
                    <a:pt x="24527" y="14690"/>
                  </a:lnTo>
                  <a:lnTo>
                    <a:pt x="24527" y="14313"/>
                  </a:lnTo>
                  <a:lnTo>
                    <a:pt x="10214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4" name="Google Shape;1524;p23"/>
            <p:cNvGrpSpPr/>
            <p:nvPr/>
          </p:nvGrpSpPr>
          <p:grpSpPr>
            <a:xfrm flipH="1">
              <a:off x="-138609" y="2517039"/>
              <a:ext cx="889837" cy="679518"/>
              <a:chOff x="-350462" y="2364639"/>
              <a:chExt cx="889837" cy="679518"/>
            </a:xfrm>
          </p:grpSpPr>
          <p:sp>
            <p:nvSpPr>
              <p:cNvPr id="1525" name="Google Shape;1525;p23"/>
              <p:cNvSpPr/>
              <p:nvPr/>
            </p:nvSpPr>
            <p:spPr>
              <a:xfrm>
                <a:off x="-350462" y="2364639"/>
                <a:ext cx="98752" cy="98010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2216" y="266"/>
                      <a:pt x="2770" y="820"/>
                      <a:pt x="2770" y="1529"/>
                    </a:cubicBezTo>
                    <a:cubicBezTo>
                      <a:pt x="2770" y="2216"/>
                      <a:pt x="2216" y="2770"/>
                      <a:pt x="1530" y="2770"/>
                    </a:cubicBezTo>
                    <a:cubicBezTo>
                      <a:pt x="843" y="2770"/>
                      <a:pt x="267" y="2216"/>
                      <a:pt x="267" y="1529"/>
                    </a:cubicBezTo>
                    <a:cubicBezTo>
                      <a:pt x="267" y="820"/>
                      <a:pt x="843" y="266"/>
                      <a:pt x="1530" y="266"/>
                    </a:cubicBezTo>
                    <a:close/>
                    <a:moveTo>
                      <a:pt x="1530" y="1"/>
                    </a:moveTo>
                    <a:cubicBezTo>
                      <a:pt x="688" y="1"/>
                      <a:pt x="1" y="687"/>
                      <a:pt x="1" y="1529"/>
                    </a:cubicBezTo>
                    <a:cubicBezTo>
                      <a:pt x="1" y="2371"/>
                      <a:pt x="688" y="3036"/>
                      <a:pt x="1530" y="3036"/>
                    </a:cubicBezTo>
                    <a:cubicBezTo>
                      <a:pt x="2371" y="3036"/>
                      <a:pt x="3058" y="2371"/>
                      <a:pt x="3058" y="1529"/>
                    </a:cubicBezTo>
                    <a:cubicBezTo>
                      <a:pt x="3058" y="1507"/>
                      <a:pt x="3058" y="1507"/>
                      <a:pt x="3058" y="1507"/>
                    </a:cubicBezTo>
                    <a:lnTo>
                      <a:pt x="2815" y="1507"/>
                    </a:lnTo>
                    <a:lnTo>
                      <a:pt x="2815" y="1219"/>
                    </a:lnTo>
                    <a:lnTo>
                      <a:pt x="3036" y="1219"/>
                    </a:lnTo>
                    <a:cubicBezTo>
                      <a:pt x="2881" y="532"/>
                      <a:pt x="2261" y="1"/>
                      <a:pt x="15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23"/>
              <p:cNvSpPr/>
              <p:nvPr/>
            </p:nvSpPr>
            <p:spPr>
              <a:xfrm>
                <a:off x="-252452" y="2403991"/>
                <a:ext cx="791825" cy="474230"/>
              </a:xfrm>
              <a:custGeom>
                <a:avLst/>
                <a:gdLst/>
                <a:ahLst/>
                <a:cxnLst/>
                <a:rect l="l" t="t" r="r" b="b"/>
                <a:pathLst>
                  <a:path w="24528" h="14690" extrusionOk="0">
                    <a:moveTo>
                      <a:pt x="0" y="0"/>
                    </a:moveTo>
                    <a:cubicBezTo>
                      <a:pt x="0" y="89"/>
                      <a:pt x="22" y="200"/>
                      <a:pt x="22" y="288"/>
                    </a:cubicBezTo>
                    <a:lnTo>
                      <a:pt x="10103" y="288"/>
                    </a:lnTo>
                    <a:lnTo>
                      <a:pt x="24527" y="14690"/>
                    </a:lnTo>
                    <a:lnTo>
                      <a:pt x="24527" y="14313"/>
                    </a:lnTo>
                    <a:lnTo>
                      <a:pt x="10214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23"/>
              <p:cNvSpPr/>
              <p:nvPr/>
            </p:nvSpPr>
            <p:spPr>
              <a:xfrm>
                <a:off x="-134458" y="2700832"/>
                <a:ext cx="98042" cy="9872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3058" extrusionOk="0">
                    <a:moveTo>
                      <a:pt x="1530" y="0"/>
                    </a:moveTo>
                    <a:cubicBezTo>
                      <a:pt x="688" y="0"/>
                      <a:pt x="1" y="687"/>
                      <a:pt x="1" y="1529"/>
                    </a:cubicBezTo>
                    <a:cubicBezTo>
                      <a:pt x="1" y="2371"/>
                      <a:pt x="688" y="3058"/>
                      <a:pt x="1530" y="3058"/>
                    </a:cubicBezTo>
                    <a:cubicBezTo>
                      <a:pt x="2327" y="3058"/>
                      <a:pt x="2992" y="2415"/>
                      <a:pt x="3036" y="1617"/>
                    </a:cubicBezTo>
                    <a:lnTo>
                      <a:pt x="2771" y="1617"/>
                    </a:lnTo>
                    <a:lnTo>
                      <a:pt x="2771" y="1573"/>
                    </a:lnTo>
                    <a:cubicBezTo>
                      <a:pt x="2748" y="2238"/>
                      <a:pt x="2194" y="2770"/>
                      <a:pt x="1530" y="2770"/>
                    </a:cubicBezTo>
                    <a:cubicBezTo>
                      <a:pt x="843" y="2770"/>
                      <a:pt x="267" y="2216"/>
                      <a:pt x="267" y="1529"/>
                    </a:cubicBezTo>
                    <a:cubicBezTo>
                      <a:pt x="267" y="842"/>
                      <a:pt x="843" y="266"/>
                      <a:pt x="1530" y="266"/>
                    </a:cubicBezTo>
                    <a:cubicBezTo>
                      <a:pt x="2194" y="266"/>
                      <a:pt x="2748" y="820"/>
                      <a:pt x="2771" y="1484"/>
                    </a:cubicBezTo>
                    <a:lnTo>
                      <a:pt x="2771" y="1352"/>
                    </a:lnTo>
                    <a:lnTo>
                      <a:pt x="3036" y="1352"/>
                    </a:lnTo>
                    <a:cubicBezTo>
                      <a:pt x="2948" y="598"/>
                      <a:pt x="2305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23"/>
              <p:cNvSpPr/>
              <p:nvPr/>
            </p:nvSpPr>
            <p:spPr>
              <a:xfrm>
                <a:off x="-36448" y="2744446"/>
                <a:ext cx="575823" cy="299711"/>
              </a:xfrm>
              <a:custGeom>
                <a:avLst/>
                <a:gdLst/>
                <a:ahLst/>
                <a:cxnLst/>
                <a:rect l="l" t="t" r="r" b="b"/>
                <a:pathLst>
                  <a:path w="17837" h="9284" extrusionOk="0">
                    <a:moveTo>
                      <a:pt x="0" y="1"/>
                    </a:moveTo>
                    <a:cubicBezTo>
                      <a:pt x="0" y="67"/>
                      <a:pt x="23" y="111"/>
                      <a:pt x="23" y="178"/>
                    </a:cubicBezTo>
                    <a:cubicBezTo>
                      <a:pt x="23" y="200"/>
                      <a:pt x="0" y="244"/>
                      <a:pt x="0" y="266"/>
                    </a:cubicBezTo>
                    <a:lnTo>
                      <a:pt x="8819" y="266"/>
                    </a:lnTo>
                    <a:lnTo>
                      <a:pt x="17836" y="9284"/>
                    </a:lnTo>
                    <a:lnTo>
                      <a:pt x="17836" y="8885"/>
                    </a:lnTo>
                    <a:lnTo>
                      <a:pt x="8929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29" name="Google Shape;1529;p23"/>
          <p:cNvGrpSpPr/>
          <p:nvPr/>
        </p:nvGrpSpPr>
        <p:grpSpPr>
          <a:xfrm>
            <a:off x="8570149" y="3265874"/>
            <a:ext cx="399883" cy="381256"/>
            <a:chOff x="7268887" y="1278648"/>
            <a:chExt cx="399883" cy="381256"/>
          </a:xfrm>
        </p:grpSpPr>
        <p:sp>
          <p:nvSpPr>
            <p:cNvPr id="1530" name="Google Shape;1530;p23"/>
            <p:cNvSpPr/>
            <p:nvPr/>
          </p:nvSpPr>
          <p:spPr>
            <a:xfrm>
              <a:off x="7268887" y="1278648"/>
              <a:ext cx="399883" cy="381256"/>
            </a:xfrm>
            <a:custGeom>
              <a:avLst/>
              <a:gdLst/>
              <a:ahLst/>
              <a:cxnLst/>
              <a:rect l="l" t="t" r="r" b="b"/>
              <a:pathLst>
                <a:path w="12387" h="11810" extrusionOk="0">
                  <a:moveTo>
                    <a:pt x="5917" y="798"/>
                  </a:moveTo>
                  <a:cubicBezTo>
                    <a:pt x="7224" y="798"/>
                    <a:pt x="8531" y="1285"/>
                    <a:pt x="9528" y="2282"/>
                  </a:cubicBezTo>
                  <a:cubicBezTo>
                    <a:pt x="11522" y="4276"/>
                    <a:pt x="11522" y="7533"/>
                    <a:pt x="9528" y="9527"/>
                  </a:cubicBezTo>
                  <a:cubicBezTo>
                    <a:pt x="8553" y="10480"/>
                    <a:pt x="7268" y="11012"/>
                    <a:pt x="5917" y="11012"/>
                  </a:cubicBezTo>
                  <a:cubicBezTo>
                    <a:pt x="4543" y="11012"/>
                    <a:pt x="3258" y="10480"/>
                    <a:pt x="2283" y="9527"/>
                  </a:cubicBezTo>
                  <a:cubicBezTo>
                    <a:pt x="1330" y="8552"/>
                    <a:pt x="799" y="7267"/>
                    <a:pt x="799" y="5894"/>
                  </a:cubicBezTo>
                  <a:cubicBezTo>
                    <a:pt x="799" y="4542"/>
                    <a:pt x="1330" y="3257"/>
                    <a:pt x="2283" y="2282"/>
                  </a:cubicBezTo>
                  <a:cubicBezTo>
                    <a:pt x="3280" y="1285"/>
                    <a:pt x="4609" y="798"/>
                    <a:pt x="5917" y="798"/>
                  </a:cubicBezTo>
                  <a:close/>
                  <a:moveTo>
                    <a:pt x="5906" y="0"/>
                  </a:moveTo>
                  <a:cubicBezTo>
                    <a:pt x="4393" y="0"/>
                    <a:pt x="2881" y="576"/>
                    <a:pt x="1729" y="1728"/>
                  </a:cubicBezTo>
                  <a:cubicBezTo>
                    <a:pt x="621" y="2836"/>
                    <a:pt x="1" y="4321"/>
                    <a:pt x="1" y="5894"/>
                  </a:cubicBezTo>
                  <a:cubicBezTo>
                    <a:pt x="1" y="7489"/>
                    <a:pt x="621" y="8973"/>
                    <a:pt x="1729" y="10081"/>
                  </a:cubicBezTo>
                  <a:cubicBezTo>
                    <a:pt x="2859" y="11189"/>
                    <a:pt x="4344" y="11809"/>
                    <a:pt x="5917" y="11809"/>
                  </a:cubicBezTo>
                  <a:cubicBezTo>
                    <a:pt x="7490" y="11809"/>
                    <a:pt x="8974" y="11189"/>
                    <a:pt x="10082" y="10081"/>
                  </a:cubicBezTo>
                  <a:cubicBezTo>
                    <a:pt x="12386" y="7777"/>
                    <a:pt x="12386" y="4033"/>
                    <a:pt x="10082" y="1728"/>
                  </a:cubicBezTo>
                  <a:cubicBezTo>
                    <a:pt x="8930" y="576"/>
                    <a:pt x="7418" y="0"/>
                    <a:pt x="5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3"/>
            <p:cNvSpPr/>
            <p:nvPr/>
          </p:nvSpPr>
          <p:spPr>
            <a:xfrm>
              <a:off x="7378325" y="1388086"/>
              <a:ext cx="162413" cy="162381"/>
            </a:xfrm>
            <a:custGeom>
              <a:avLst/>
              <a:gdLst/>
              <a:ahLst/>
              <a:cxnLst/>
              <a:rect l="l" t="t" r="r" b="b"/>
              <a:pathLst>
                <a:path w="5031" h="5030" extrusionOk="0">
                  <a:moveTo>
                    <a:pt x="2527" y="0"/>
                  </a:moveTo>
                  <a:cubicBezTo>
                    <a:pt x="1131" y="0"/>
                    <a:pt x="1" y="1130"/>
                    <a:pt x="1" y="2504"/>
                  </a:cubicBezTo>
                  <a:cubicBezTo>
                    <a:pt x="1" y="3900"/>
                    <a:pt x="1131" y="5030"/>
                    <a:pt x="2527" y="5030"/>
                  </a:cubicBezTo>
                  <a:cubicBezTo>
                    <a:pt x="3900" y="5030"/>
                    <a:pt x="5030" y="3900"/>
                    <a:pt x="5030" y="2504"/>
                  </a:cubicBezTo>
                  <a:cubicBezTo>
                    <a:pt x="5030" y="1130"/>
                    <a:pt x="3900" y="0"/>
                    <a:pt x="2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2" name="Google Shape;1532;p23"/>
          <p:cNvGrpSpPr/>
          <p:nvPr/>
        </p:nvGrpSpPr>
        <p:grpSpPr>
          <a:xfrm rot="10800000" flipH="1">
            <a:off x="-663985" y="4096717"/>
            <a:ext cx="1591472" cy="841159"/>
            <a:chOff x="661553" y="1919040"/>
            <a:chExt cx="1591472" cy="841159"/>
          </a:xfrm>
        </p:grpSpPr>
        <p:sp>
          <p:nvSpPr>
            <p:cNvPr id="1533" name="Google Shape;1533;p23"/>
            <p:cNvSpPr/>
            <p:nvPr/>
          </p:nvSpPr>
          <p:spPr>
            <a:xfrm>
              <a:off x="2043446" y="2661479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66"/>
                  </a:moveTo>
                  <a:cubicBezTo>
                    <a:pt x="2216" y="266"/>
                    <a:pt x="2792" y="842"/>
                    <a:pt x="2792" y="1529"/>
                  </a:cubicBezTo>
                  <a:cubicBezTo>
                    <a:pt x="2792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2"/>
                    <a:pt x="842" y="266"/>
                    <a:pt x="1529" y="266"/>
                  </a:cubicBezTo>
                  <a:close/>
                  <a:moveTo>
                    <a:pt x="1529" y="0"/>
                  </a:moveTo>
                  <a:cubicBezTo>
                    <a:pt x="1174" y="0"/>
                    <a:pt x="842" y="133"/>
                    <a:pt x="576" y="333"/>
                  </a:cubicBezTo>
                  <a:lnTo>
                    <a:pt x="731" y="488"/>
                  </a:lnTo>
                  <a:lnTo>
                    <a:pt x="532" y="687"/>
                  </a:lnTo>
                  <a:lnTo>
                    <a:pt x="377" y="532"/>
                  </a:lnTo>
                  <a:cubicBezTo>
                    <a:pt x="155" y="798"/>
                    <a:pt x="0" y="1153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3"/>
            <p:cNvSpPr/>
            <p:nvPr/>
          </p:nvSpPr>
          <p:spPr>
            <a:xfrm>
              <a:off x="661553" y="2267371"/>
              <a:ext cx="1400512" cy="411311"/>
            </a:xfrm>
            <a:custGeom>
              <a:avLst/>
              <a:gdLst/>
              <a:ahLst/>
              <a:cxnLst/>
              <a:rect l="l" t="t" r="r" b="b"/>
              <a:pathLst>
                <a:path w="43383" h="12741" extrusionOk="0">
                  <a:moveTo>
                    <a:pt x="24283" y="0"/>
                  </a:moveTo>
                  <a:lnTo>
                    <a:pt x="19387" y="4897"/>
                  </a:lnTo>
                  <a:lnTo>
                    <a:pt x="2304" y="4897"/>
                  </a:lnTo>
                  <a:lnTo>
                    <a:pt x="0" y="2593"/>
                  </a:lnTo>
                  <a:lnTo>
                    <a:pt x="0" y="2991"/>
                  </a:lnTo>
                  <a:lnTo>
                    <a:pt x="2193" y="5185"/>
                  </a:lnTo>
                  <a:lnTo>
                    <a:pt x="19498" y="5185"/>
                  </a:lnTo>
                  <a:lnTo>
                    <a:pt x="24416" y="266"/>
                  </a:lnTo>
                  <a:lnTo>
                    <a:pt x="30731" y="266"/>
                  </a:lnTo>
                  <a:lnTo>
                    <a:pt x="43183" y="12740"/>
                  </a:lnTo>
                  <a:cubicBezTo>
                    <a:pt x="43249" y="12674"/>
                    <a:pt x="43316" y="12607"/>
                    <a:pt x="43382" y="12541"/>
                  </a:cubicBezTo>
                  <a:lnTo>
                    <a:pt x="3084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3"/>
            <p:cNvSpPr/>
            <p:nvPr/>
          </p:nvSpPr>
          <p:spPr>
            <a:xfrm>
              <a:off x="661553" y="2117869"/>
              <a:ext cx="1493485" cy="209610"/>
            </a:xfrm>
            <a:custGeom>
              <a:avLst/>
              <a:gdLst/>
              <a:ahLst/>
              <a:cxnLst/>
              <a:rect l="l" t="t" r="r" b="b"/>
              <a:pathLst>
                <a:path w="46263" h="6493" extrusionOk="0">
                  <a:moveTo>
                    <a:pt x="21802" y="1"/>
                  </a:moveTo>
                  <a:lnTo>
                    <a:pt x="15598" y="6204"/>
                  </a:lnTo>
                  <a:lnTo>
                    <a:pt x="4343" y="6204"/>
                  </a:lnTo>
                  <a:lnTo>
                    <a:pt x="0" y="1862"/>
                  </a:lnTo>
                  <a:lnTo>
                    <a:pt x="0" y="2261"/>
                  </a:lnTo>
                  <a:lnTo>
                    <a:pt x="4232" y="6492"/>
                  </a:lnTo>
                  <a:lnTo>
                    <a:pt x="15709" y="6492"/>
                  </a:lnTo>
                  <a:lnTo>
                    <a:pt x="21935" y="267"/>
                  </a:lnTo>
                  <a:lnTo>
                    <a:pt x="46262" y="267"/>
                  </a:lnTo>
                  <a:cubicBezTo>
                    <a:pt x="46262" y="222"/>
                    <a:pt x="46262" y="178"/>
                    <a:pt x="46262" y="134"/>
                  </a:cubicBezTo>
                  <a:cubicBezTo>
                    <a:pt x="46262" y="89"/>
                    <a:pt x="46262" y="45"/>
                    <a:pt x="46262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3"/>
            <p:cNvSpPr/>
            <p:nvPr/>
          </p:nvSpPr>
          <p:spPr>
            <a:xfrm>
              <a:off x="851795" y="2077096"/>
              <a:ext cx="98752" cy="98752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3" y="2792"/>
                    <a:pt x="266" y="2216"/>
                    <a:pt x="266" y="1530"/>
                  </a:cubicBezTo>
                  <a:cubicBezTo>
                    <a:pt x="266" y="843"/>
                    <a:pt x="843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1" y="688"/>
                    <a:pt x="1" y="1530"/>
                  </a:cubicBezTo>
                  <a:cubicBezTo>
                    <a:pt x="1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3"/>
            <p:cNvSpPr/>
            <p:nvPr/>
          </p:nvSpPr>
          <p:spPr>
            <a:xfrm>
              <a:off x="2155015" y="2072802"/>
              <a:ext cx="98010" cy="98752"/>
            </a:xfrm>
            <a:custGeom>
              <a:avLst/>
              <a:gdLst/>
              <a:ahLst/>
              <a:cxnLst/>
              <a:rect l="l" t="t" r="r" b="b"/>
              <a:pathLst>
                <a:path w="3036" h="3059" extrusionOk="0">
                  <a:moveTo>
                    <a:pt x="1507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3"/>
                    <a:pt x="1507" y="2793"/>
                  </a:cubicBezTo>
                  <a:cubicBezTo>
                    <a:pt x="820" y="2793"/>
                    <a:pt x="266" y="2216"/>
                    <a:pt x="266" y="1530"/>
                  </a:cubicBezTo>
                  <a:cubicBezTo>
                    <a:pt x="266" y="843"/>
                    <a:pt x="820" y="289"/>
                    <a:pt x="1507" y="289"/>
                  </a:cubicBezTo>
                  <a:close/>
                  <a:moveTo>
                    <a:pt x="1507" y="1"/>
                  </a:moveTo>
                  <a:cubicBezTo>
                    <a:pt x="732" y="1"/>
                    <a:pt x="67" y="621"/>
                    <a:pt x="0" y="1397"/>
                  </a:cubicBezTo>
                  <a:lnTo>
                    <a:pt x="133" y="1397"/>
                  </a:lnTo>
                  <a:lnTo>
                    <a:pt x="133" y="1663"/>
                  </a:lnTo>
                  <a:lnTo>
                    <a:pt x="0" y="1663"/>
                  </a:lnTo>
                  <a:cubicBezTo>
                    <a:pt x="67" y="2460"/>
                    <a:pt x="732" y="3058"/>
                    <a:pt x="1507" y="3058"/>
                  </a:cubicBezTo>
                  <a:cubicBezTo>
                    <a:pt x="2349" y="3058"/>
                    <a:pt x="3036" y="2372"/>
                    <a:pt x="3036" y="1530"/>
                  </a:cubicBezTo>
                  <a:cubicBezTo>
                    <a:pt x="3036" y="688"/>
                    <a:pt x="2349" y="1"/>
                    <a:pt x="1507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3"/>
            <p:cNvSpPr/>
            <p:nvPr/>
          </p:nvSpPr>
          <p:spPr>
            <a:xfrm>
              <a:off x="951936" y="1951936"/>
              <a:ext cx="821138" cy="187432"/>
            </a:xfrm>
            <a:custGeom>
              <a:avLst/>
              <a:gdLst/>
              <a:ahLst/>
              <a:cxnLst/>
              <a:rect l="l" t="t" r="r" b="b"/>
              <a:pathLst>
                <a:path w="25436" h="5806" extrusionOk="0">
                  <a:moveTo>
                    <a:pt x="10436" y="0"/>
                  </a:moveTo>
                  <a:lnTo>
                    <a:pt x="4919" y="5539"/>
                  </a:lnTo>
                  <a:lnTo>
                    <a:pt x="0" y="5539"/>
                  </a:lnTo>
                  <a:lnTo>
                    <a:pt x="0" y="5805"/>
                  </a:lnTo>
                  <a:lnTo>
                    <a:pt x="5030" y="5805"/>
                  </a:lnTo>
                  <a:lnTo>
                    <a:pt x="10569" y="266"/>
                  </a:lnTo>
                  <a:lnTo>
                    <a:pt x="25369" y="266"/>
                  </a:lnTo>
                  <a:cubicBezTo>
                    <a:pt x="25369" y="178"/>
                    <a:pt x="25392" y="89"/>
                    <a:pt x="25436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3"/>
            <p:cNvSpPr/>
            <p:nvPr/>
          </p:nvSpPr>
          <p:spPr>
            <a:xfrm>
              <a:off x="1770915" y="1951936"/>
              <a:ext cx="11460" cy="8619"/>
            </a:xfrm>
            <a:custGeom>
              <a:avLst/>
              <a:gdLst/>
              <a:ahLst/>
              <a:cxnLst/>
              <a:rect l="l" t="t" r="r" b="b"/>
              <a:pathLst>
                <a:path w="355" h="267" extrusionOk="0">
                  <a:moveTo>
                    <a:pt x="67" y="0"/>
                  </a:moveTo>
                  <a:cubicBezTo>
                    <a:pt x="23" y="89"/>
                    <a:pt x="0" y="178"/>
                    <a:pt x="0" y="266"/>
                  </a:cubicBezTo>
                  <a:lnTo>
                    <a:pt x="266" y="266"/>
                  </a:lnTo>
                  <a:cubicBezTo>
                    <a:pt x="289" y="178"/>
                    <a:pt x="333" y="89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3"/>
            <p:cNvSpPr/>
            <p:nvPr/>
          </p:nvSpPr>
          <p:spPr>
            <a:xfrm>
              <a:off x="1779502" y="1951936"/>
              <a:ext cx="3616" cy="8619"/>
            </a:xfrm>
            <a:custGeom>
              <a:avLst/>
              <a:gdLst/>
              <a:ahLst/>
              <a:cxnLst/>
              <a:rect l="l" t="t" r="r" b="b"/>
              <a:pathLst>
                <a:path w="112" h="267" extrusionOk="0">
                  <a:moveTo>
                    <a:pt x="89" y="0"/>
                  </a:moveTo>
                  <a:cubicBezTo>
                    <a:pt x="67" y="89"/>
                    <a:pt x="23" y="178"/>
                    <a:pt x="0" y="266"/>
                  </a:cubicBezTo>
                  <a:lnTo>
                    <a:pt x="111" y="26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3"/>
            <p:cNvSpPr/>
            <p:nvPr/>
          </p:nvSpPr>
          <p:spPr>
            <a:xfrm>
              <a:off x="1770205" y="1919040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0"/>
                  </a:moveTo>
                  <a:cubicBezTo>
                    <a:pt x="864" y="0"/>
                    <a:pt x="288" y="421"/>
                    <a:pt x="89" y="1019"/>
                  </a:cubicBezTo>
                  <a:lnTo>
                    <a:pt x="377" y="1019"/>
                  </a:lnTo>
                  <a:cubicBezTo>
                    <a:pt x="576" y="576"/>
                    <a:pt x="1020" y="288"/>
                    <a:pt x="1529" y="288"/>
                  </a:cubicBez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66" y="2216"/>
                    <a:pt x="266" y="1529"/>
                  </a:cubicBezTo>
                  <a:cubicBezTo>
                    <a:pt x="266" y="1440"/>
                    <a:pt x="288" y="1374"/>
                    <a:pt x="288" y="1285"/>
                  </a:cubicBezTo>
                  <a:lnTo>
                    <a:pt x="22" y="1285"/>
                  </a:lnTo>
                  <a:cubicBezTo>
                    <a:pt x="0" y="1374"/>
                    <a:pt x="0" y="1440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2" name="Google Shape;1542;p23"/>
          <p:cNvGrpSpPr/>
          <p:nvPr/>
        </p:nvGrpSpPr>
        <p:grpSpPr>
          <a:xfrm>
            <a:off x="7781426" y="4319052"/>
            <a:ext cx="1239039" cy="568423"/>
            <a:chOff x="208301" y="226025"/>
            <a:chExt cx="1239039" cy="568423"/>
          </a:xfrm>
        </p:grpSpPr>
        <p:sp>
          <p:nvSpPr>
            <p:cNvPr id="1543" name="Google Shape;1543;p23"/>
            <p:cNvSpPr/>
            <p:nvPr/>
          </p:nvSpPr>
          <p:spPr>
            <a:xfrm>
              <a:off x="1324576" y="226025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3"/>
            <p:cNvSpPr/>
            <p:nvPr/>
          </p:nvSpPr>
          <p:spPr>
            <a:xfrm>
              <a:off x="332791" y="266933"/>
              <a:ext cx="1007840" cy="482141"/>
            </a:xfrm>
            <a:custGeom>
              <a:avLst/>
              <a:gdLst/>
              <a:ahLst/>
              <a:cxnLst/>
              <a:rect l="l" t="t" r="r" b="b"/>
              <a:pathLst>
                <a:path w="25105" h="12010" extrusionOk="0">
                  <a:moveTo>
                    <a:pt x="18612" y="1"/>
                  </a:moveTo>
                  <a:lnTo>
                    <a:pt x="6869" y="11721"/>
                  </a:lnTo>
                  <a:lnTo>
                    <a:pt x="1" y="11721"/>
                  </a:lnTo>
                  <a:lnTo>
                    <a:pt x="1" y="12010"/>
                  </a:lnTo>
                  <a:lnTo>
                    <a:pt x="7002" y="12010"/>
                  </a:lnTo>
                  <a:lnTo>
                    <a:pt x="18723" y="267"/>
                  </a:lnTo>
                  <a:lnTo>
                    <a:pt x="25104" y="267"/>
                  </a:lnTo>
                  <a:lnTo>
                    <a:pt x="2510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3"/>
            <p:cNvSpPr/>
            <p:nvPr/>
          </p:nvSpPr>
          <p:spPr>
            <a:xfrm>
              <a:off x="208301" y="671644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67"/>
                  </a:moveTo>
                  <a:cubicBezTo>
                    <a:pt x="2216" y="267"/>
                    <a:pt x="2770" y="843"/>
                    <a:pt x="2770" y="1530"/>
                  </a:cubicBezTo>
                  <a:cubicBezTo>
                    <a:pt x="2770" y="2217"/>
                    <a:pt x="2216" y="2770"/>
                    <a:pt x="1529" y="2770"/>
                  </a:cubicBezTo>
                  <a:cubicBezTo>
                    <a:pt x="842" y="2770"/>
                    <a:pt x="266" y="2217"/>
                    <a:pt x="266" y="1530"/>
                  </a:cubicBezTo>
                  <a:cubicBezTo>
                    <a:pt x="266" y="843"/>
                    <a:pt x="842" y="267"/>
                    <a:pt x="1529" y="267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72"/>
                    <a:pt x="687" y="3058"/>
                    <a:pt x="1529" y="3058"/>
                  </a:cubicBezTo>
                  <a:cubicBezTo>
                    <a:pt x="2371" y="3058"/>
                    <a:pt x="3058" y="2372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6" name="Google Shape;1546;p23"/>
          <p:cNvGrpSpPr/>
          <p:nvPr/>
        </p:nvGrpSpPr>
        <p:grpSpPr>
          <a:xfrm>
            <a:off x="6040478" y="4608520"/>
            <a:ext cx="182798" cy="598473"/>
            <a:chOff x="3638102" y="4583399"/>
            <a:chExt cx="182798" cy="598473"/>
          </a:xfrm>
        </p:grpSpPr>
        <p:sp>
          <p:nvSpPr>
            <p:cNvPr id="1547" name="Google Shape;1547;p23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3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9" name="Google Shape;1549;p23"/>
          <p:cNvGrpSpPr/>
          <p:nvPr/>
        </p:nvGrpSpPr>
        <p:grpSpPr>
          <a:xfrm>
            <a:off x="4132928" y="4736693"/>
            <a:ext cx="878357" cy="184270"/>
            <a:chOff x="919039" y="1581426"/>
            <a:chExt cx="600134" cy="125902"/>
          </a:xfrm>
        </p:grpSpPr>
        <p:sp>
          <p:nvSpPr>
            <p:cNvPr id="1550" name="Google Shape;1550;p23"/>
            <p:cNvSpPr/>
            <p:nvPr/>
          </p:nvSpPr>
          <p:spPr>
            <a:xfrm>
              <a:off x="919039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3"/>
            <p:cNvSpPr/>
            <p:nvPr/>
          </p:nvSpPr>
          <p:spPr>
            <a:xfrm>
              <a:off x="1156511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3"/>
            <p:cNvSpPr/>
            <p:nvPr/>
          </p:nvSpPr>
          <p:spPr>
            <a:xfrm>
              <a:off x="1393982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7" y="3900"/>
                  </a:lnTo>
                  <a:lnTo>
                    <a:pt x="3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3"/>
            <p:cNvSpPr/>
            <p:nvPr/>
          </p:nvSpPr>
          <p:spPr>
            <a:xfrm>
              <a:off x="951225" y="1640084"/>
              <a:ext cx="505705" cy="8619"/>
            </a:xfrm>
            <a:custGeom>
              <a:avLst/>
              <a:gdLst/>
              <a:ahLst/>
              <a:cxnLst/>
              <a:rect l="l" t="t" r="r" b="b"/>
              <a:pathLst>
                <a:path w="15665" h="267" extrusionOk="0">
                  <a:moveTo>
                    <a:pt x="0" y="0"/>
                  </a:moveTo>
                  <a:lnTo>
                    <a:pt x="0" y="266"/>
                  </a:lnTo>
                  <a:lnTo>
                    <a:pt x="15665" y="266"/>
                  </a:lnTo>
                  <a:lnTo>
                    <a:pt x="1566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4" name="Google Shape;1554;p23"/>
          <p:cNvGrpSpPr/>
          <p:nvPr/>
        </p:nvGrpSpPr>
        <p:grpSpPr>
          <a:xfrm>
            <a:off x="2409497" y="4753383"/>
            <a:ext cx="507036" cy="690583"/>
            <a:chOff x="2409497" y="4753383"/>
            <a:chExt cx="507036" cy="690583"/>
          </a:xfrm>
        </p:grpSpPr>
        <p:grpSp>
          <p:nvGrpSpPr>
            <p:cNvPr id="1555" name="Google Shape;1555;p23"/>
            <p:cNvGrpSpPr/>
            <p:nvPr/>
          </p:nvGrpSpPr>
          <p:grpSpPr>
            <a:xfrm>
              <a:off x="2409497" y="4753383"/>
              <a:ext cx="182798" cy="598473"/>
              <a:chOff x="3638102" y="4583399"/>
              <a:chExt cx="182798" cy="598473"/>
            </a:xfrm>
          </p:grpSpPr>
          <p:sp>
            <p:nvSpPr>
              <p:cNvPr id="1556" name="Google Shape;1556;p23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23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58" name="Google Shape;1558;p23"/>
            <p:cNvGrpSpPr/>
            <p:nvPr/>
          </p:nvGrpSpPr>
          <p:grpSpPr>
            <a:xfrm>
              <a:off x="2733735" y="4845493"/>
              <a:ext cx="182798" cy="598473"/>
              <a:chOff x="3638102" y="4583399"/>
              <a:chExt cx="182798" cy="598473"/>
            </a:xfrm>
          </p:grpSpPr>
          <p:sp>
            <p:nvSpPr>
              <p:cNvPr id="1559" name="Google Shape;1559;p23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23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BLANK_13">
    <p:spTree>
      <p:nvGrpSpPr>
        <p:cNvPr id="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2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563" name="Google Shape;1563;p24"/>
          <p:cNvGrpSpPr/>
          <p:nvPr/>
        </p:nvGrpSpPr>
        <p:grpSpPr>
          <a:xfrm>
            <a:off x="208310" y="1707222"/>
            <a:ext cx="444699" cy="714806"/>
            <a:chOff x="8348444" y="2302425"/>
            <a:chExt cx="444699" cy="714806"/>
          </a:xfrm>
        </p:grpSpPr>
        <p:sp>
          <p:nvSpPr>
            <p:cNvPr id="1564" name="Google Shape;1564;p24"/>
            <p:cNvSpPr/>
            <p:nvPr/>
          </p:nvSpPr>
          <p:spPr>
            <a:xfrm>
              <a:off x="8348444" y="2302425"/>
              <a:ext cx="368261" cy="714806"/>
            </a:xfrm>
            <a:custGeom>
              <a:avLst/>
              <a:gdLst/>
              <a:ahLst/>
              <a:cxnLst/>
              <a:rect l="l" t="t" r="r" b="b"/>
              <a:pathLst>
                <a:path w="9395" h="18236" extrusionOk="0">
                  <a:moveTo>
                    <a:pt x="4476" y="1"/>
                  </a:moveTo>
                  <a:lnTo>
                    <a:pt x="0" y="4587"/>
                  </a:lnTo>
                  <a:lnTo>
                    <a:pt x="0" y="18235"/>
                  </a:lnTo>
                  <a:lnTo>
                    <a:pt x="9395" y="18235"/>
                  </a:lnTo>
                  <a:lnTo>
                    <a:pt x="93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4"/>
            <p:cNvSpPr/>
            <p:nvPr/>
          </p:nvSpPr>
          <p:spPr>
            <a:xfrm>
              <a:off x="8652425" y="2518678"/>
              <a:ext cx="140719" cy="38257"/>
            </a:xfrm>
            <a:custGeom>
              <a:avLst/>
              <a:gdLst/>
              <a:ahLst/>
              <a:cxnLst/>
              <a:rect l="l" t="t" r="r" b="b"/>
              <a:pathLst>
                <a:path w="3590" h="976" extrusionOk="0">
                  <a:moveTo>
                    <a:pt x="0" y="1"/>
                  </a:moveTo>
                  <a:lnTo>
                    <a:pt x="0" y="976"/>
                  </a:lnTo>
                  <a:lnTo>
                    <a:pt x="3589" y="976"/>
                  </a:lnTo>
                  <a:lnTo>
                    <a:pt x="3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4"/>
            <p:cNvSpPr/>
            <p:nvPr/>
          </p:nvSpPr>
          <p:spPr>
            <a:xfrm>
              <a:off x="8652425" y="2645482"/>
              <a:ext cx="140719" cy="38257"/>
            </a:xfrm>
            <a:custGeom>
              <a:avLst/>
              <a:gdLst/>
              <a:ahLst/>
              <a:cxnLst/>
              <a:rect l="l" t="t" r="r" b="b"/>
              <a:pathLst>
                <a:path w="3590" h="976" extrusionOk="0">
                  <a:moveTo>
                    <a:pt x="0" y="1"/>
                  </a:moveTo>
                  <a:lnTo>
                    <a:pt x="0" y="975"/>
                  </a:lnTo>
                  <a:lnTo>
                    <a:pt x="3589" y="975"/>
                  </a:lnTo>
                  <a:lnTo>
                    <a:pt x="3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4"/>
            <p:cNvSpPr/>
            <p:nvPr/>
          </p:nvSpPr>
          <p:spPr>
            <a:xfrm>
              <a:off x="8652425" y="2772286"/>
              <a:ext cx="140719" cy="37394"/>
            </a:xfrm>
            <a:custGeom>
              <a:avLst/>
              <a:gdLst/>
              <a:ahLst/>
              <a:cxnLst/>
              <a:rect l="l" t="t" r="r" b="b"/>
              <a:pathLst>
                <a:path w="3590" h="954" extrusionOk="0">
                  <a:moveTo>
                    <a:pt x="0" y="0"/>
                  </a:moveTo>
                  <a:lnTo>
                    <a:pt x="0" y="953"/>
                  </a:lnTo>
                  <a:lnTo>
                    <a:pt x="3589" y="953"/>
                  </a:lnTo>
                  <a:lnTo>
                    <a:pt x="3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4"/>
            <p:cNvSpPr/>
            <p:nvPr/>
          </p:nvSpPr>
          <p:spPr>
            <a:xfrm>
              <a:off x="8652425" y="2899090"/>
              <a:ext cx="140719" cy="37355"/>
            </a:xfrm>
            <a:custGeom>
              <a:avLst/>
              <a:gdLst/>
              <a:ahLst/>
              <a:cxnLst/>
              <a:rect l="l" t="t" r="r" b="b"/>
              <a:pathLst>
                <a:path w="3590" h="953" extrusionOk="0">
                  <a:moveTo>
                    <a:pt x="0" y="0"/>
                  </a:moveTo>
                  <a:lnTo>
                    <a:pt x="0" y="953"/>
                  </a:lnTo>
                  <a:lnTo>
                    <a:pt x="3589" y="953"/>
                  </a:lnTo>
                  <a:lnTo>
                    <a:pt x="3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9" name="Google Shape;1569;p24"/>
          <p:cNvGrpSpPr/>
          <p:nvPr/>
        </p:nvGrpSpPr>
        <p:grpSpPr>
          <a:xfrm rot="-5400000" flipH="1">
            <a:off x="-262506" y="-37943"/>
            <a:ext cx="819137" cy="1183093"/>
            <a:chOff x="4312241" y="155173"/>
            <a:chExt cx="711736" cy="1027883"/>
          </a:xfrm>
        </p:grpSpPr>
        <p:sp>
          <p:nvSpPr>
            <p:cNvPr id="1570" name="Google Shape;1570;p24"/>
            <p:cNvSpPr/>
            <p:nvPr/>
          </p:nvSpPr>
          <p:spPr>
            <a:xfrm>
              <a:off x="4714225" y="243176"/>
              <a:ext cx="251803" cy="689522"/>
            </a:xfrm>
            <a:custGeom>
              <a:avLst/>
              <a:gdLst/>
              <a:ahLst/>
              <a:cxnLst/>
              <a:rect l="l" t="t" r="r" b="b"/>
              <a:pathLst>
                <a:path w="7800" h="21359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1359"/>
                  </a:lnTo>
                  <a:lnTo>
                    <a:pt x="267" y="21359"/>
                  </a:lnTo>
                  <a:lnTo>
                    <a:pt x="267" y="7733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4"/>
            <p:cNvSpPr/>
            <p:nvPr/>
          </p:nvSpPr>
          <p:spPr>
            <a:xfrm>
              <a:off x="4948113" y="190942"/>
              <a:ext cx="75864" cy="75154"/>
            </a:xfrm>
            <a:custGeom>
              <a:avLst/>
              <a:gdLst/>
              <a:ahLst/>
              <a:cxnLst/>
              <a:rect l="l" t="t" r="r" b="b"/>
              <a:pathLst>
                <a:path w="2350" h="2328" extrusionOk="0">
                  <a:moveTo>
                    <a:pt x="1175" y="267"/>
                  </a:moveTo>
                  <a:cubicBezTo>
                    <a:pt x="1663" y="267"/>
                    <a:pt x="2061" y="665"/>
                    <a:pt x="2061" y="1175"/>
                  </a:cubicBezTo>
                  <a:cubicBezTo>
                    <a:pt x="2061" y="1662"/>
                    <a:pt x="1663" y="2061"/>
                    <a:pt x="1175" y="2061"/>
                  </a:cubicBezTo>
                  <a:cubicBezTo>
                    <a:pt x="666" y="2061"/>
                    <a:pt x="267" y="1662"/>
                    <a:pt x="267" y="1175"/>
                  </a:cubicBezTo>
                  <a:cubicBezTo>
                    <a:pt x="267" y="665"/>
                    <a:pt x="666" y="267"/>
                    <a:pt x="1175" y="267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10"/>
                    <a:pt x="1" y="1175"/>
                  </a:cubicBezTo>
                  <a:cubicBezTo>
                    <a:pt x="1" y="1818"/>
                    <a:pt x="533" y="2327"/>
                    <a:pt x="1175" y="2327"/>
                  </a:cubicBezTo>
                  <a:cubicBezTo>
                    <a:pt x="1818" y="2327"/>
                    <a:pt x="2349" y="1818"/>
                    <a:pt x="2349" y="1175"/>
                  </a:cubicBezTo>
                  <a:cubicBezTo>
                    <a:pt x="2349" y="510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4"/>
            <p:cNvSpPr/>
            <p:nvPr/>
          </p:nvSpPr>
          <p:spPr>
            <a:xfrm>
              <a:off x="4680619" y="926957"/>
              <a:ext cx="75832" cy="75864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75" y="289"/>
                  </a:moveTo>
                  <a:cubicBezTo>
                    <a:pt x="1662" y="289"/>
                    <a:pt x="2061" y="687"/>
                    <a:pt x="2061" y="1175"/>
                  </a:cubicBezTo>
                  <a:cubicBezTo>
                    <a:pt x="2061" y="1662"/>
                    <a:pt x="1662" y="2061"/>
                    <a:pt x="1175" y="2061"/>
                  </a:cubicBezTo>
                  <a:cubicBezTo>
                    <a:pt x="687" y="2061"/>
                    <a:pt x="288" y="1662"/>
                    <a:pt x="288" y="1175"/>
                  </a:cubicBezTo>
                  <a:cubicBezTo>
                    <a:pt x="288" y="687"/>
                    <a:pt x="687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0" y="532"/>
                    <a:pt x="0" y="1175"/>
                  </a:cubicBezTo>
                  <a:cubicBezTo>
                    <a:pt x="0" y="1817"/>
                    <a:pt x="532" y="2349"/>
                    <a:pt x="1175" y="2349"/>
                  </a:cubicBezTo>
                  <a:cubicBezTo>
                    <a:pt x="1817" y="2349"/>
                    <a:pt x="2349" y="1817"/>
                    <a:pt x="2349" y="1175"/>
                  </a:cubicBezTo>
                  <a:cubicBezTo>
                    <a:pt x="2349" y="532"/>
                    <a:pt x="1817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4"/>
            <p:cNvSpPr/>
            <p:nvPr/>
          </p:nvSpPr>
          <p:spPr>
            <a:xfrm>
              <a:off x="4521110" y="221708"/>
              <a:ext cx="252514" cy="803996"/>
            </a:xfrm>
            <a:custGeom>
              <a:avLst/>
              <a:gdLst/>
              <a:ahLst/>
              <a:cxnLst/>
              <a:rect l="l" t="t" r="r" b="b"/>
              <a:pathLst>
                <a:path w="7822" h="24905" extrusionOk="0">
                  <a:moveTo>
                    <a:pt x="7622" y="0"/>
                  </a:moveTo>
                  <a:lnTo>
                    <a:pt x="1" y="7600"/>
                  </a:lnTo>
                  <a:lnTo>
                    <a:pt x="1" y="24904"/>
                  </a:lnTo>
                  <a:lnTo>
                    <a:pt x="289" y="24904"/>
                  </a:lnTo>
                  <a:lnTo>
                    <a:pt x="289" y="7733"/>
                  </a:lnTo>
                  <a:lnTo>
                    <a:pt x="7822" y="200"/>
                  </a:lnTo>
                  <a:lnTo>
                    <a:pt x="76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4"/>
            <p:cNvSpPr/>
            <p:nvPr/>
          </p:nvSpPr>
          <p:spPr>
            <a:xfrm>
              <a:off x="4754998" y="169507"/>
              <a:ext cx="75864" cy="75121"/>
            </a:xfrm>
            <a:custGeom>
              <a:avLst/>
              <a:gdLst/>
              <a:ahLst/>
              <a:cxnLst/>
              <a:rect l="l" t="t" r="r" b="b"/>
              <a:pathLst>
                <a:path w="2350" h="2327" extrusionOk="0">
                  <a:moveTo>
                    <a:pt x="1175" y="266"/>
                  </a:moveTo>
                  <a:cubicBezTo>
                    <a:pt x="1662" y="266"/>
                    <a:pt x="2083" y="665"/>
                    <a:pt x="2083" y="1174"/>
                  </a:cubicBezTo>
                  <a:cubicBezTo>
                    <a:pt x="2083" y="1662"/>
                    <a:pt x="1662" y="2061"/>
                    <a:pt x="1175" y="2061"/>
                  </a:cubicBezTo>
                  <a:cubicBezTo>
                    <a:pt x="687" y="2061"/>
                    <a:pt x="289" y="1662"/>
                    <a:pt x="289" y="1174"/>
                  </a:cubicBezTo>
                  <a:cubicBezTo>
                    <a:pt x="289" y="665"/>
                    <a:pt x="687" y="266"/>
                    <a:pt x="1175" y="266"/>
                  </a:cubicBezTo>
                  <a:close/>
                  <a:moveTo>
                    <a:pt x="1175" y="0"/>
                  </a:moveTo>
                  <a:cubicBezTo>
                    <a:pt x="532" y="0"/>
                    <a:pt x="1" y="510"/>
                    <a:pt x="1" y="1174"/>
                  </a:cubicBezTo>
                  <a:cubicBezTo>
                    <a:pt x="1" y="1817"/>
                    <a:pt x="532" y="2326"/>
                    <a:pt x="1175" y="2326"/>
                  </a:cubicBezTo>
                  <a:cubicBezTo>
                    <a:pt x="1817" y="2326"/>
                    <a:pt x="2349" y="1817"/>
                    <a:pt x="2349" y="1174"/>
                  </a:cubicBezTo>
                  <a:cubicBezTo>
                    <a:pt x="2349" y="510"/>
                    <a:pt x="1817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4"/>
            <p:cNvSpPr/>
            <p:nvPr/>
          </p:nvSpPr>
          <p:spPr>
            <a:xfrm>
              <a:off x="4488214" y="1019932"/>
              <a:ext cx="75121" cy="75864"/>
            </a:xfrm>
            <a:custGeom>
              <a:avLst/>
              <a:gdLst/>
              <a:ahLst/>
              <a:cxnLst/>
              <a:rect l="l" t="t" r="r" b="b"/>
              <a:pathLst>
                <a:path w="2327" h="2350" extrusionOk="0">
                  <a:moveTo>
                    <a:pt x="1152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61"/>
                    <a:pt x="1152" y="2061"/>
                  </a:cubicBezTo>
                  <a:cubicBezTo>
                    <a:pt x="665" y="2061"/>
                    <a:pt x="266" y="1663"/>
                    <a:pt x="266" y="1175"/>
                  </a:cubicBezTo>
                  <a:cubicBezTo>
                    <a:pt x="266" y="688"/>
                    <a:pt x="665" y="289"/>
                    <a:pt x="1152" y="289"/>
                  </a:cubicBezTo>
                  <a:close/>
                  <a:moveTo>
                    <a:pt x="1152" y="1"/>
                  </a:moveTo>
                  <a:cubicBezTo>
                    <a:pt x="510" y="1"/>
                    <a:pt x="0" y="533"/>
                    <a:pt x="0" y="1175"/>
                  </a:cubicBezTo>
                  <a:cubicBezTo>
                    <a:pt x="0" y="1818"/>
                    <a:pt x="510" y="2349"/>
                    <a:pt x="1152" y="2349"/>
                  </a:cubicBezTo>
                  <a:cubicBezTo>
                    <a:pt x="1817" y="2349"/>
                    <a:pt x="2327" y="1818"/>
                    <a:pt x="2327" y="1175"/>
                  </a:cubicBezTo>
                  <a:cubicBezTo>
                    <a:pt x="2327" y="533"/>
                    <a:pt x="1817" y="1"/>
                    <a:pt x="115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4"/>
            <p:cNvSpPr/>
            <p:nvPr/>
          </p:nvSpPr>
          <p:spPr>
            <a:xfrm>
              <a:off x="4343006" y="208117"/>
              <a:ext cx="251804" cy="906977"/>
            </a:xfrm>
            <a:custGeom>
              <a:avLst/>
              <a:gdLst/>
              <a:ahLst/>
              <a:cxnLst/>
              <a:rect l="l" t="t" r="r" b="b"/>
              <a:pathLst>
                <a:path w="7800" h="28095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8095"/>
                  </a:lnTo>
                  <a:lnTo>
                    <a:pt x="289" y="28095"/>
                  </a:lnTo>
                  <a:lnTo>
                    <a:pt x="289" y="7711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4"/>
            <p:cNvSpPr/>
            <p:nvPr/>
          </p:nvSpPr>
          <p:spPr>
            <a:xfrm>
              <a:off x="4576894" y="155173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84"/>
                    <a:pt x="1175" y="2084"/>
                  </a:cubicBezTo>
                  <a:cubicBezTo>
                    <a:pt x="688" y="2084"/>
                    <a:pt x="267" y="1663"/>
                    <a:pt x="267" y="1175"/>
                  </a:cubicBezTo>
                  <a:cubicBezTo>
                    <a:pt x="267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1" y="533"/>
                    <a:pt x="1" y="1175"/>
                  </a:cubicBezTo>
                  <a:cubicBezTo>
                    <a:pt x="1" y="1818"/>
                    <a:pt x="532" y="2349"/>
                    <a:pt x="1175" y="2349"/>
                  </a:cubicBezTo>
                  <a:cubicBezTo>
                    <a:pt x="1818" y="2349"/>
                    <a:pt x="2349" y="1818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4"/>
            <p:cNvSpPr/>
            <p:nvPr/>
          </p:nvSpPr>
          <p:spPr>
            <a:xfrm>
              <a:off x="4312241" y="1107192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85" y="289"/>
                    <a:pt x="2084" y="688"/>
                    <a:pt x="2084" y="1175"/>
                  </a:cubicBezTo>
                  <a:cubicBezTo>
                    <a:pt x="2084" y="1685"/>
                    <a:pt x="1685" y="2084"/>
                    <a:pt x="1175" y="2084"/>
                  </a:cubicBezTo>
                  <a:cubicBezTo>
                    <a:pt x="688" y="2084"/>
                    <a:pt x="289" y="1685"/>
                    <a:pt x="289" y="1175"/>
                  </a:cubicBezTo>
                  <a:cubicBezTo>
                    <a:pt x="289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40"/>
                    <a:pt x="533" y="2349"/>
                    <a:pt x="1175" y="2349"/>
                  </a:cubicBezTo>
                  <a:cubicBezTo>
                    <a:pt x="1818" y="2349"/>
                    <a:pt x="2349" y="1840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9" name="Google Shape;1579;p24"/>
          <p:cNvGrpSpPr/>
          <p:nvPr/>
        </p:nvGrpSpPr>
        <p:grpSpPr>
          <a:xfrm>
            <a:off x="6923307" y="4708603"/>
            <a:ext cx="399902" cy="651901"/>
            <a:chOff x="8772496" y="3715501"/>
            <a:chExt cx="399902" cy="651901"/>
          </a:xfrm>
        </p:grpSpPr>
        <p:sp>
          <p:nvSpPr>
            <p:cNvPr id="1580" name="Google Shape;1580;p24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4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2" name="Google Shape;1582;p24"/>
          <p:cNvGrpSpPr/>
          <p:nvPr/>
        </p:nvGrpSpPr>
        <p:grpSpPr>
          <a:xfrm rot="10800000" flipH="1">
            <a:off x="7953734" y="-746828"/>
            <a:ext cx="1178127" cy="1094369"/>
            <a:chOff x="7825118" y="4065849"/>
            <a:chExt cx="1178127" cy="1094369"/>
          </a:xfrm>
        </p:grpSpPr>
        <p:sp>
          <p:nvSpPr>
            <p:cNvPr id="1583" name="Google Shape;1583;p24"/>
            <p:cNvSpPr/>
            <p:nvPr/>
          </p:nvSpPr>
          <p:spPr>
            <a:xfrm>
              <a:off x="7911327" y="4137684"/>
              <a:ext cx="1091918" cy="1022534"/>
            </a:xfrm>
            <a:custGeom>
              <a:avLst/>
              <a:gdLst/>
              <a:ahLst/>
              <a:cxnLst/>
              <a:rect l="l" t="t" r="r" b="b"/>
              <a:pathLst>
                <a:path w="30310" h="28384" extrusionOk="0">
                  <a:moveTo>
                    <a:pt x="0" y="1"/>
                  </a:moveTo>
                  <a:lnTo>
                    <a:pt x="0" y="776"/>
                  </a:lnTo>
                  <a:lnTo>
                    <a:pt x="11012" y="776"/>
                  </a:lnTo>
                  <a:lnTo>
                    <a:pt x="29512" y="19299"/>
                  </a:lnTo>
                  <a:lnTo>
                    <a:pt x="29512" y="28383"/>
                  </a:lnTo>
                  <a:lnTo>
                    <a:pt x="30310" y="28383"/>
                  </a:lnTo>
                  <a:lnTo>
                    <a:pt x="30310" y="18967"/>
                  </a:lnTo>
                  <a:lnTo>
                    <a:pt x="113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4"/>
            <p:cNvSpPr/>
            <p:nvPr/>
          </p:nvSpPr>
          <p:spPr>
            <a:xfrm>
              <a:off x="7825118" y="4065849"/>
              <a:ext cx="172416" cy="171659"/>
            </a:xfrm>
            <a:custGeom>
              <a:avLst/>
              <a:gdLst/>
              <a:ahLst/>
              <a:cxnLst/>
              <a:rect l="l" t="t" r="r" b="b"/>
              <a:pathLst>
                <a:path w="4786" h="4765" extrusionOk="0">
                  <a:moveTo>
                    <a:pt x="2393" y="1"/>
                  </a:moveTo>
                  <a:cubicBezTo>
                    <a:pt x="1086" y="1"/>
                    <a:pt x="0" y="1064"/>
                    <a:pt x="0" y="2372"/>
                  </a:cubicBezTo>
                  <a:cubicBezTo>
                    <a:pt x="0" y="3701"/>
                    <a:pt x="1086" y="4764"/>
                    <a:pt x="2393" y="4764"/>
                  </a:cubicBezTo>
                  <a:cubicBezTo>
                    <a:pt x="3722" y="4764"/>
                    <a:pt x="4786" y="3701"/>
                    <a:pt x="4786" y="2372"/>
                  </a:cubicBezTo>
                  <a:cubicBezTo>
                    <a:pt x="4786" y="1064"/>
                    <a:pt x="3722" y="1"/>
                    <a:pt x="2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5" name="Google Shape;1585;p24"/>
          <p:cNvGrpSpPr/>
          <p:nvPr/>
        </p:nvGrpSpPr>
        <p:grpSpPr>
          <a:xfrm rot="10800000" flipH="1">
            <a:off x="-816385" y="3089665"/>
            <a:ext cx="1591472" cy="841159"/>
            <a:chOff x="661553" y="1919040"/>
            <a:chExt cx="1591472" cy="841159"/>
          </a:xfrm>
        </p:grpSpPr>
        <p:sp>
          <p:nvSpPr>
            <p:cNvPr id="1586" name="Google Shape;1586;p24"/>
            <p:cNvSpPr/>
            <p:nvPr/>
          </p:nvSpPr>
          <p:spPr>
            <a:xfrm>
              <a:off x="661553" y="2267371"/>
              <a:ext cx="1400512" cy="411311"/>
            </a:xfrm>
            <a:custGeom>
              <a:avLst/>
              <a:gdLst/>
              <a:ahLst/>
              <a:cxnLst/>
              <a:rect l="l" t="t" r="r" b="b"/>
              <a:pathLst>
                <a:path w="43383" h="12741" extrusionOk="0">
                  <a:moveTo>
                    <a:pt x="24283" y="0"/>
                  </a:moveTo>
                  <a:lnTo>
                    <a:pt x="19387" y="4897"/>
                  </a:lnTo>
                  <a:lnTo>
                    <a:pt x="2304" y="4897"/>
                  </a:lnTo>
                  <a:lnTo>
                    <a:pt x="0" y="2593"/>
                  </a:lnTo>
                  <a:lnTo>
                    <a:pt x="0" y="2991"/>
                  </a:lnTo>
                  <a:lnTo>
                    <a:pt x="2193" y="5185"/>
                  </a:lnTo>
                  <a:lnTo>
                    <a:pt x="19498" y="5185"/>
                  </a:lnTo>
                  <a:lnTo>
                    <a:pt x="24416" y="266"/>
                  </a:lnTo>
                  <a:lnTo>
                    <a:pt x="30731" y="266"/>
                  </a:lnTo>
                  <a:lnTo>
                    <a:pt x="43183" y="12740"/>
                  </a:lnTo>
                  <a:cubicBezTo>
                    <a:pt x="43249" y="12674"/>
                    <a:pt x="43316" y="12607"/>
                    <a:pt x="43382" y="12541"/>
                  </a:cubicBezTo>
                  <a:lnTo>
                    <a:pt x="3084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4"/>
            <p:cNvSpPr/>
            <p:nvPr/>
          </p:nvSpPr>
          <p:spPr>
            <a:xfrm>
              <a:off x="661553" y="2117869"/>
              <a:ext cx="1493485" cy="209610"/>
            </a:xfrm>
            <a:custGeom>
              <a:avLst/>
              <a:gdLst/>
              <a:ahLst/>
              <a:cxnLst/>
              <a:rect l="l" t="t" r="r" b="b"/>
              <a:pathLst>
                <a:path w="46263" h="6493" extrusionOk="0">
                  <a:moveTo>
                    <a:pt x="21802" y="1"/>
                  </a:moveTo>
                  <a:lnTo>
                    <a:pt x="15598" y="6204"/>
                  </a:lnTo>
                  <a:lnTo>
                    <a:pt x="4343" y="6204"/>
                  </a:lnTo>
                  <a:lnTo>
                    <a:pt x="0" y="1862"/>
                  </a:lnTo>
                  <a:lnTo>
                    <a:pt x="0" y="2261"/>
                  </a:lnTo>
                  <a:lnTo>
                    <a:pt x="4232" y="6492"/>
                  </a:lnTo>
                  <a:lnTo>
                    <a:pt x="15709" y="6492"/>
                  </a:lnTo>
                  <a:lnTo>
                    <a:pt x="21935" y="267"/>
                  </a:lnTo>
                  <a:lnTo>
                    <a:pt x="46262" y="267"/>
                  </a:lnTo>
                  <a:cubicBezTo>
                    <a:pt x="46262" y="222"/>
                    <a:pt x="46262" y="178"/>
                    <a:pt x="46262" y="134"/>
                  </a:cubicBezTo>
                  <a:cubicBezTo>
                    <a:pt x="46262" y="89"/>
                    <a:pt x="46262" y="45"/>
                    <a:pt x="4626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4"/>
            <p:cNvSpPr/>
            <p:nvPr/>
          </p:nvSpPr>
          <p:spPr>
            <a:xfrm>
              <a:off x="2043446" y="2661479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66"/>
                  </a:moveTo>
                  <a:cubicBezTo>
                    <a:pt x="2216" y="266"/>
                    <a:pt x="2792" y="842"/>
                    <a:pt x="2792" y="1529"/>
                  </a:cubicBezTo>
                  <a:cubicBezTo>
                    <a:pt x="2792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2"/>
                    <a:pt x="842" y="266"/>
                    <a:pt x="1529" y="266"/>
                  </a:cubicBezTo>
                  <a:close/>
                  <a:moveTo>
                    <a:pt x="1529" y="0"/>
                  </a:moveTo>
                  <a:cubicBezTo>
                    <a:pt x="1174" y="0"/>
                    <a:pt x="842" y="133"/>
                    <a:pt x="576" y="333"/>
                  </a:cubicBezTo>
                  <a:lnTo>
                    <a:pt x="731" y="488"/>
                  </a:lnTo>
                  <a:lnTo>
                    <a:pt x="532" y="687"/>
                  </a:lnTo>
                  <a:lnTo>
                    <a:pt x="377" y="532"/>
                  </a:lnTo>
                  <a:cubicBezTo>
                    <a:pt x="155" y="798"/>
                    <a:pt x="0" y="1153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4"/>
            <p:cNvSpPr/>
            <p:nvPr/>
          </p:nvSpPr>
          <p:spPr>
            <a:xfrm>
              <a:off x="2155015" y="2072802"/>
              <a:ext cx="98010" cy="98752"/>
            </a:xfrm>
            <a:custGeom>
              <a:avLst/>
              <a:gdLst/>
              <a:ahLst/>
              <a:cxnLst/>
              <a:rect l="l" t="t" r="r" b="b"/>
              <a:pathLst>
                <a:path w="3036" h="3059" extrusionOk="0">
                  <a:moveTo>
                    <a:pt x="1507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3"/>
                    <a:pt x="1507" y="2793"/>
                  </a:cubicBezTo>
                  <a:cubicBezTo>
                    <a:pt x="820" y="2793"/>
                    <a:pt x="266" y="2216"/>
                    <a:pt x="266" y="1530"/>
                  </a:cubicBezTo>
                  <a:cubicBezTo>
                    <a:pt x="266" y="843"/>
                    <a:pt x="820" y="289"/>
                    <a:pt x="1507" y="289"/>
                  </a:cubicBezTo>
                  <a:close/>
                  <a:moveTo>
                    <a:pt x="1507" y="1"/>
                  </a:moveTo>
                  <a:cubicBezTo>
                    <a:pt x="732" y="1"/>
                    <a:pt x="67" y="621"/>
                    <a:pt x="0" y="1397"/>
                  </a:cubicBezTo>
                  <a:lnTo>
                    <a:pt x="133" y="1397"/>
                  </a:lnTo>
                  <a:lnTo>
                    <a:pt x="133" y="1663"/>
                  </a:lnTo>
                  <a:lnTo>
                    <a:pt x="0" y="1663"/>
                  </a:lnTo>
                  <a:cubicBezTo>
                    <a:pt x="67" y="2460"/>
                    <a:pt x="732" y="3058"/>
                    <a:pt x="1507" y="3058"/>
                  </a:cubicBezTo>
                  <a:cubicBezTo>
                    <a:pt x="2349" y="3058"/>
                    <a:pt x="3036" y="2372"/>
                    <a:pt x="3036" y="1530"/>
                  </a:cubicBezTo>
                  <a:cubicBezTo>
                    <a:pt x="3036" y="688"/>
                    <a:pt x="2349" y="1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4"/>
            <p:cNvSpPr/>
            <p:nvPr/>
          </p:nvSpPr>
          <p:spPr>
            <a:xfrm>
              <a:off x="2155015" y="2117869"/>
              <a:ext cx="4326" cy="8619"/>
            </a:xfrm>
            <a:custGeom>
              <a:avLst/>
              <a:gdLst/>
              <a:ahLst/>
              <a:cxnLst/>
              <a:rect l="l" t="t" r="r" b="b"/>
              <a:pathLst>
                <a:path w="134" h="267" extrusionOk="0">
                  <a:moveTo>
                    <a:pt x="0" y="1"/>
                  </a:moveTo>
                  <a:cubicBezTo>
                    <a:pt x="0" y="45"/>
                    <a:pt x="0" y="89"/>
                    <a:pt x="0" y="134"/>
                  </a:cubicBezTo>
                  <a:cubicBezTo>
                    <a:pt x="0" y="178"/>
                    <a:pt x="0" y="222"/>
                    <a:pt x="0" y="267"/>
                  </a:cubicBezTo>
                  <a:lnTo>
                    <a:pt x="133" y="26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4"/>
            <p:cNvSpPr/>
            <p:nvPr/>
          </p:nvSpPr>
          <p:spPr>
            <a:xfrm>
              <a:off x="1779502" y="1951936"/>
              <a:ext cx="3616" cy="8619"/>
            </a:xfrm>
            <a:custGeom>
              <a:avLst/>
              <a:gdLst/>
              <a:ahLst/>
              <a:cxnLst/>
              <a:rect l="l" t="t" r="r" b="b"/>
              <a:pathLst>
                <a:path w="112" h="267" extrusionOk="0">
                  <a:moveTo>
                    <a:pt x="89" y="0"/>
                  </a:moveTo>
                  <a:cubicBezTo>
                    <a:pt x="67" y="89"/>
                    <a:pt x="23" y="178"/>
                    <a:pt x="0" y="266"/>
                  </a:cubicBezTo>
                  <a:lnTo>
                    <a:pt x="111" y="26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4"/>
            <p:cNvSpPr/>
            <p:nvPr/>
          </p:nvSpPr>
          <p:spPr>
            <a:xfrm>
              <a:off x="951936" y="1951936"/>
              <a:ext cx="821138" cy="187432"/>
            </a:xfrm>
            <a:custGeom>
              <a:avLst/>
              <a:gdLst/>
              <a:ahLst/>
              <a:cxnLst/>
              <a:rect l="l" t="t" r="r" b="b"/>
              <a:pathLst>
                <a:path w="25436" h="5806" extrusionOk="0">
                  <a:moveTo>
                    <a:pt x="10436" y="0"/>
                  </a:moveTo>
                  <a:lnTo>
                    <a:pt x="4919" y="5539"/>
                  </a:lnTo>
                  <a:lnTo>
                    <a:pt x="0" y="5539"/>
                  </a:lnTo>
                  <a:lnTo>
                    <a:pt x="0" y="5805"/>
                  </a:lnTo>
                  <a:lnTo>
                    <a:pt x="5030" y="5805"/>
                  </a:lnTo>
                  <a:lnTo>
                    <a:pt x="10569" y="266"/>
                  </a:lnTo>
                  <a:lnTo>
                    <a:pt x="25369" y="266"/>
                  </a:lnTo>
                  <a:cubicBezTo>
                    <a:pt x="25369" y="178"/>
                    <a:pt x="25392" y="89"/>
                    <a:pt x="25436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4"/>
            <p:cNvSpPr/>
            <p:nvPr/>
          </p:nvSpPr>
          <p:spPr>
            <a:xfrm>
              <a:off x="851795" y="2077096"/>
              <a:ext cx="98752" cy="98752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3" y="2792"/>
                    <a:pt x="266" y="2216"/>
                    <a:pt x="266" y="1530"/>
                  </a:cubicBezTo>
                  <a:cubicBezTo>
                    <a:pt x="266" y="843"/>
                    <a:pt x="843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1" y="688"/>
                    <a:pt x="1" y="1530"/>
                  </a:cubicBezTo>
                  <a:cubicBezTo>
                    <a:pt x="1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4"/>
            <p:cNvSpPr/>
            <p:nvPr/>
          </p:nvSpPr>
          <p:spPr>
            <a:xfrm>
              <a:off x="1770205" y="1919040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0"/>
                  </a:moveTo>
                  <a:cubicBezTo>
                    <a:pt x="864" y="0"/>
                    <a:pt x="288" y="421"/>
                    <a:pt x="89" y="1019"/>
                  </a:cubicBezTo>
                  <a:lnTo>
                    <a:pt x="377" y="1019"/>
                  </a:lnTo>
                  <a:cubicBezTo>
                    <a:pt x="576" y="576"/>
                    <a:pt x="1020" y="288"/>
                    <a:pt x="1529" y="288"/>
                  </a:cubicBez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66" y="2216"/>
                    <a:pt x="266" y="1529"/>
                  </a:cubicBezTo>
                  <a:cubicBezTo>
                    <a:pt x="266" y="1440"/>
                    <a:pt x="288" y="1374"/>
                    <a:pt x="288" y="1285"/>
                  </a:cubicBezTo>
                  <a:lnTo>
                    <a:pt x="22" y="1285"/>
                  </a:lnTo>
                  <a:cubicBezTo>
                    <a:pt x="0" y="1374"/>
                    <a:pt x="0" y="1440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4"/>
            <p:cNvSpPr/>
            <p:nvPr/>
          </p:nvSpPr>
          <p:spPr>
            <a:xfrm>
              <a:off x="1770915" y="1951936"/>
              <a:ext cx="11460" cy="8619"/>
            </a:xfrm>
            <a:custGeom>
              <a:avLst/>
              <a:gdLst/>
              <a:ahLst/>
              <a:cxnLst/>
              <a:rect l="l" t="t" r="r" b="b"/>
              <a:pathLst>
                <a:path w="355" h="267" extrusionOk="0">
                  <a:moveTo>
                    <a:pt x="67" y="0"/>
                  </a:moveTo>
                  <a:cubicBezTo>
                    <a:pt x="23" y="89"/>
                    <a:pt x="0" y="178"/>
                    <a:pt x="0" y="266"/>
                  </a:cubicBezTo>
                  <a:lnTo>
                    <a:pt x="266" y="266"/>
                  </a:lnTo>
                  <a:cubicBezTo>
                    <a:pt x="289" y="178"/>
                    <a:pt x="333" y="89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6" name="Google Shape;1596;p24"/>
          <p:cNvGrpSpPr/>
          <p:nvPr/>
        </p:nvGrpSpPr>
        <p:grpSpPr>
          <a:xfrm rot="10800000">
            <a:off x="3213165" y="4591931"/>
            <a:ext cx="819137" cy="1183093"/>
            <a:chOff x="4312241" y="155173"/>
            <a:chExt cx="711736" cy="1027883"/>
          </a:xfrm>
        </p:grpSpPr>
        <p:sp>
          <p:nvSpPr>
            <p:cNvPr id="1597" name="Google Shape;1597;p24"/>
            <p:cNvSpPr/>
            <p:nvPr/>
          </p:nvSpPr>
          <p:spPr>
            <a:xfrm>
              <a:off x="4714225" y="243176"/>
              <a:ext cx="251803" cy="689522"/>
            </a:xfrm>
            <a:custGeom>
              <a:avLst/>
              <a:gdLst/>
              <a:ahLst/>
              <a:cxnLst/>
              <a:rect l="l" t="t" r="r" b="b"/>
              <a:pathLst>
                <a:path w="7800" h="21359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1359"/>
                  </a:lnTo>
                  <a:lnTo>
                    <a:pt x="267" y="21359"/>
                  </a:lnTo>
                  <a:lnTo>
                    <a:pt x="267" y="7733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4"/>
            <p:cNvSpPr/>
            <p:nvPr/>
          </p:nvSpPr>
          <p:spPr>
            <a:xfrm>
              <a:off x="4948113" y="190942"/>
              <a:ext cx="75864" cy="75154"/>
            </a:xfrm>
            <a:custGeom>
              <a:avLst/>
              <a:gdLst/>
              <a:ahLst/>
              <a:cxnLst/>
              <a:rect l="l" t="t" r="r" b="b"/>
              <a:pathLst>
                <a:path w="2350" h="2328" extrusionOk="0">
                  <a:moveTo>
                    <a:pt x="1175" y="267"/>
                  </a:moveTo>
                  <a:cubicBezTo>
                    <a:pt x="1663" y="267"/>
                    <a:pt x="2061" y="665"/>
                    <a:pt x="2061" y="1175"/>
                  </a:cubicBezTo>
                  <a:cubicBezTo>
                    <a:pt x="2061" y="1662"/>
                    <a:pt x="1663" y="2061"/>
                    <a:pt x="1175" y="2061"/>
                  </a:cubicBezTo>
                  <a:cubicBezTo>
                    <a:pt x="666" y="2061"/>
                    <a:pt x="267" y="1662"/>
                    <a:pt x="267" y="1175"/>
                  </a:cubicBezTo>
                  <a:cubicBezTo>
                    <a:pt x="267" y="665"/>
                    <a:pt x="666" y="267"/>
                    <a:pt x="1175" y="267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10"/>
                    <a:pt x="1" y="1175"/>
                  </a:cubicBezTo>
                  <a:cubicBezTo>
                    <a:pt x="1" y="1818"/>
                    <a:pt x="533" y="2327"/>
                    <a:pt x="1175" y="2327"/>
                  </a:cubicBezTo>
                  <a:cubicBezTo>
                    <a:pt x="1818" y="2327"/>
                    <a:pt x="2349" y="1818"/>
                    <a:pt x="2349" y="1175"/>
                  </a:cubicBezTo>
                  <a:cubicBezTo>
                    <a:pt x="2349" y="510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4"/>
            <p:cNvSpPr/>
            <p:nvPr/>
          </p:nvSpPr>
          <p:spPr>
            <a:xfrm>
              <a:off x="4680619" y="926957"/>
              <a:ext cx="75832" cy="75864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75" y="289"/>
                  </a:moveTo>
                  <a:cubicBezTo>
                    <a:pt x="1662" y="289"/>
                    <a:pt x="2061" y="687"/>
                    <a:pt x="2061" y="1175"/>
                  </a:cubicBezTo>
                  <a:cubicBezTo>
                    <a:pt x="2061" y="1662"/>
                    <a:pt x="1662" y="2061"/>
                    <a:pt x="1175" y="2061"/>
                  </a:cubicBezTo>
                  <a:cubicBezTo>
                    <a:pt x="687" y="2061"/>
                    <a:pt x="288" y="1662"/>
                    <a:pt x="288" y="1175"/>
                  </a:cubicBezTo>
                  <a:cubicBezTo>
                    <a:pt x="288" y="687"/>
                    <a:pt x="687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0" y="532"/>
                    <a:pt x="0" y="1175"/>
                  </a:cubicBezTo>
                  <a:cubicBezTo>
                    <a:pt x="0" y="1817"/>
                    <a:pt x="532" y="2349"/>
                    <a:pt x="1175" y="2349"/>
                  </a:cubicBezTo>
                  <a:cubicBezTo>
                    <a:pt x="1817" y="2349"/>
                    <a:pt x="2349" y="1817"/>
                    <a:pt x="2349" y="1175"/>
                  </a:cubicBezTo>
                  <a:cubicBezTo>
                    <a:pt x="2349" y="532"/>
                    <a:pt x="1817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4"/>
            <p:cNvSpPr/>
            <p:nvPr/>
          </p:nvSpPr>
          <p:spPr>
            <a:xfrm>
              <a:off x="4521110" y="221708"/>
              <a:ext cx="252514" cy="803996"/>
            </a:xfrm>
            <a:custGeom>
              <a:avLst/>
              <a:gdLst/>
              <a:ahLst/>
              <a:cxnLst/>
              <a:rect l="l" t="t" r="r" b="b"/>
              <a:pathLst>
                <a:path w="7822" h="24905" extrusionOk="0">
                  <a:moveTo>
                    <a:pt x="7622" y="0"/>
                  </a:moveTo>
                  <a:lnTo>
                    <a:pt x="1" y="7600"/>
                  </a:lnTo>
                  <a:lnTo>
                    <a:pt x="1" y="24904"/>
                  </a:lnTo>
                  <a:lnTo>
                    <a:pt x="289" y="24904"/>
                  </a:lnTo>
                  <a:lnTo>
                    <a:pt x="289" y="7733"/>
                  </a:lnTo>
                  <a:lnTo>
                    <a:pt x="7822" y="200"/>
                  </a:lnTo>
                  <a:lnTo>
                    <a:pt x="76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4"/>
            <p:cNvSpPr/>
            <p:nvPr/>
          </p:nvSpPr>
          <p:spPr>
            <a:xfrm>
              <a:off x="4754998" y="169507"/>
              <a:ext cx="75864" cy="75121"/>
            </a:xfrm>
            <a:custGeom>
              <a:avLst/>
              <a:gdLst/>
              <a:ahLst/>
              <a:cxnLst/>
              <a:rect l="l" t="t" r="r" b="b"/>
              <a:pathLst>
                <a:path w="2350" h="2327" extrusionOk="0">
                  <a:moveTo>
                    <a:pt x="1175" y="266"/>
                  </a:moveTo>
                  <a:cubicBezTo>
                    <a:pt x="1662" y="266"/>
                    <a:pt x="2083" y="665"/>
                    <a:pt x="2083" y="1174"/>
                  </a:cubicBezTo>
                  <a:cubicBezTo>
                    <a:pt x="2083" y="1662"/>
                    <a:pt x="1662" y="2061"/>
                    <a:pt x="1175" y="2061"/>
                  </a:cubicBezTo>
                  <a:cubicBezTo>
                    <a:pt x="687" y="2061"/>
                    <a:pt x="289" y="1662"/>
                    <a:pt x="289" y="1174"/>
                  </a:cubicBezTo>
                  <a:cubicBezTo>
                    <a:pt x="289" y="665"/>
                    <a:pt x="687" y="266"/>
                    <a:pt x="1175" y="266"/>
                  </a:cubicBezTo>
                  <a:close/>
                  <a:moveTo>
                    <a:pt x="1175" y="0"/>
                  </a:moveTo>
                  <a:cubicBezTo>
                    <a:pt x="532" y="0"/>
                    <a:pt x="1" y="510"/>
                    <a:pt x="1" y="1174"/>
                  </a:cubicBezTo>
                  <a:cubicBezTo>
                    <a:pt x="1" y="1817"/>
                    <a:pt x="532" y="2326"/>
                    <a:pt x="1175" y="2326"/>
                  </a:cubicBezTo>
                  <a:cubicBezTo>
                    <a:pt x="1817" y="2326"/>
                    <a:pt x="2349" y="1817"/>
                    <a:pt x="2349" y="1174"/>
                  </a:cubicBezTo>
                  <a:cubicBezTo>
                    <a:pt x="2349" y="510"/>
                    <a:pt x="1817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4"/>
            <p:cNvSpPr/>
            <p:nvPr/>
          </p:nvSpPr>
          <p:spPr>
            <a:xfrm>
              <a:off x="4488214" y="1019932"/>
              <a:ext cx="75121" cy="75864"/>
            </a:xfrm>
            <a:custGeom>
              <a:avLst/>
              <a:gdLst/>
              <a:ahLst/>
              <a:cxnLst/>
              <a:rect l="l" t="t" r="r" b="b"/>
              <a:pathLst>
                <a:path w="2327" h="2350" extrusionOk="0">
                  <a:moveTo>
                    <a:pt x="1152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61"/>
                    <a:pt x="1152" y="2061"/>
                  </a:cubicBezTo>
                  <a:cubicBezTo>
                    <a:pt x="665" y="2061"/>
                    <a:pt x="266" y="1663"/>
                    <a:pt x="266" y="1175"/>
                  </a:cubicBezTo>
                  <a:cubicBezTo>
                    <a:pt x="266" y="688"/>
                    <a:pt x="665" y="289"/>
                    <a:pt x="1152" y="289"/>
                  </a:cubicBezTo>
                  <a:close/>
                  <a:moveTo>
                    <a:pt x="1152" y="1"/>
                  </a:moveTo>
                  <a:cubicBezTo>
                    <a:pt x="510" y="1"/>
                    <a:pt x="0" y="533"/>
                    <a:pt x="0" y="1175"/>
                  </a:cubicBezTo>
                  <a:cubicBezTo>
                    <a:pt x="0" y="1818"/>
                    <a:pt x="510" y="2349"/>
                    <a:pt x="1152" y="2349"/>
                  </a:cubicBezTo>
                  <a:cubicBezTo>
                    <a:pt x="1817" y="2349"/>
                    <a:pt x="2327" y="1818"/>
                    <a:pt x="2327" y="1175"/>
                  </a:cubicBezTo>
                  <a:cubicBezTo>
                    <a:pt x="2327" y="533"/>
                    <a:pt x="1817" y="1"/>
                    <a:pt x="115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4"/>
            <p:cNvSpPr/>
            <p:nvPr/>
          </p:nvSpPr>
          <p:spPr>
            <a:xfrm>
              <a:off x="4343006" y="208117"/>
              <a:ext cx="251804" cy="906977"/>
            </a:xfrm>
            <a:custGeom>
              <a:avLst/>
              <a:gdLst/>
              <a:ahLst/>
              <a:cxnLst/>
              <a:rect l="l" t="t" r="r" b="b"/>
              <a:pathLst>
                <a:path w="7800" h="28095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8095"/>
                  </a:lnTo>
                  <a:lnTo>
                    <a:pt x="289" y="28095"/>
                  </a:lnTo>
                  <a:lnTo>
                    <a:pt x="289" y="7711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4"/>
            <p:cNvSpPr/>
            <p:nvPr/>
          </p:nvSpPr>
          <p:spPr>
            <a:xfrm>
              <a:off x="4576894" y="155173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84"/>
                    <a:pt x="1175" y="2084"/>
                  </a:cubicBezTo>
                  <a:cubicBezTo>
                    <a:pt x="688" y="2084"/>
                    <a:pt x="267" y="1663"/>
                    <a:pt x="267" y="1175"/>
                  </a:cubicBezTo>
                  <a:cubicBezTo>
                    <a:pt x="267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1" y="533"/>
                    <a:pt x="1" y="1175"/>
                  </a:cubicBezTo>
                  <a:cubicBezTo>
                    <a:pt x="1" y="1818"/>
                    <a:pt x="532" y="2349"/>
                    <a:pt x="1175" y="2349"/>
                  </a:cubicBezTo>
                  <a:cubicBezTo>
                    <a:pt x="1818" y="2349"/>
                    <a:pt x="2349" y="1818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4"/>
            <p:cNvSpPr/>
            <p:nvPr/>
          </p:nvSpPr>
          <p:spPr>
            <a:xfrm>
              <a:off x="4312241" y="1107192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85" y="289"/>
                    <a:pt x="2084" y="688"/>
                    <a:pt x="2084" y="1175"/>
                  </a:cubicBezTo>
                  <a:cubicBezTo>
                    <a:pt x="2084" y="1685"/>
                    <a:pt x="1685" y="2084"/>
                    <a:pt x="1175" y="2084"/>
                  </a:cubicBezTo>
                  <a:cubicBezTo>
                    <a:pt x="688" y="2084"/>
                    <a:pt x="289" y="1685"/>
                    <a:pt x="289" y="1175"/>
                  </a:cubicBezTo>
                  <a:cubicBezTo>
                    <a:pt x="289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40"/>
                    <a:pt x="533" y="2349"/>
                    <a:pt x="1175" y="2349"/>
                  </a:cubicBezTo>
                  <a:cubicBezTo>
                    <a:pt x="1818" y="2349"/>
                    <a:pt x="2349" y="1840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6" name="Google Shape;1606;p24"/>
          <p:cNvGrpSpPr/>
          <p:nvPr/>
        </p:nvGrpSpPr>
        <p:grpSpPr>
          <a:xfrm>
            <a:off x="8581738" y="402022"/>
            <a:ext cx="1178127" cy="1094369"/>
            <a:chOff x="7825118" y="4065849"/>
            <a:chExt cx="1178127" cy="1094369"/>
          </a:xfrm>
        </p:grpSpPr>
        <p:sp>
          <p:nvSpPr>
            <p:cNvPr id="1607" name="Google Shape;1607;p24"/>
            <p:cNvSpPr/>
            <p:nvPr/>
          </p:nvSpPr>
          <p:spPr>
            <a:xfrm>
              <a:off x="7911327" y="4137684"/>
              <a:ext cx="1091918" cy="1022534"/>
            </a:xfrm>
            <a:custGeom>
              <a:avLst/>
              <a:gdLst/>
              <a:ahLst/>
              <a:cxnLst/>
              <a:rect l="l" t="t" r="r" b="b"/>
              <a:pathLst>
                <a:path w="30310" h="28384" extrusionOk="0">
                  <a:moveTo>
                    <a:pt x="0" y="1"/>
                  </a:moveTo>
                  <a:lnTo>
                    <a:pt x="0" y="776"/>
                  </a:lnTo>
                  <a:lnTo>
                    <a:pt x="11012" y="776"/>
                  </a:lnTo>
                  <a:lnTo>
                    <a:pt x="29512" y="19299"/>
                  </a:lnTo>
                  <a:lnTo>
                    <a:pt x="29512" y="28383"/>
                  </a:lnTo>
                  <a:lnTo>
                    <a:pt x="30310" y="28383"/>
                  </a:lnTo>
                  <a:lnTo>
                    <a:pt x="30310" y="18967"/>
                  </a:lnTo>
                  <a:lnTo>
                    <a:pt x="113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4"/>
            <p:cNvSpPr/>
            <p:nvPr/>
          </p:nvSpPr>
          <p:spPr>
            <a:xfrm>
              <a:off x="7825118" y="4065849"/>
              <a:ext cx="172416" cy="171659"/>
            </a:xfrm>
            <a:custGeom>
              <a:avLst/>
              <a:gdLst/>
              <a:ahLst/>
              <a:cxnLst/>
              <a:rect l="l" t="t" r="r" b="b"/>
              <a:pathLst>
                <a:path w="4786" h="4765" extrusionOk="0">
                  <a:moveTo>
                    <a:pt x="2393" y="1"/>
                  </a:moveTo>
                  <a:cubicBezTo>
                    <a:pt x="1086" y="1"/>
                    <a:pt x="0" y="1064"/>
                    <a:pt x="0" y="2372"/>
                  </a:cubicBezTo>
                  <a:cubicBezTo>
                    <a:pt x="0" y="3701"/>
                    <a:pt x="1086" y="4764"/>
                    <a:pt x="2393" y="4764"/>
                  </a:cubicBezTo>
                  <a:cubicBezTo>
                    <a:pt x="3722" y="4764"/>
                    <a:pt x="4786" y="3701"/>
                    <a:pt x="4786" y="2372"/>
                  </a:cubicBezTo>
                  <a:cubicBezTo>
                    <a:pt x="4786" y="1064"/>
                    <a:pt x="3722" y="1"/>
                    <a:pt x="2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9" name="Google Shape;1609;p24"/>
          <p:cNvGrpSpPr/>
          <p:nvPr/>
        </p:nvGrpSpPr>
        <p:grpSpPr>
          <a:xfrm flipH="1">
            <a:off x="-91404" y="4572022"/>
            <a:ext cx="1178127" cy="1094369"/>
            <a:chOff x="7825118" y="4065849"/>
            <a:chExt cx="1178127" cy="1094369"/>
          </a:xfrm>
        </p:grpSpPr>
        <p:sp>
          <p:nvSpPr>
            <p:cNvPr id="1610" name="Google Shape;1610;p24"/>
            <p:cNvSpPr/>
            <p:nvPr/>
          </p:nvSpPr>
          <p:spPr>
            <a:xfrm>
              <a:off x="7911327" y="4137684"/>
              <a:ext cx="1091918" cy="1022534"/>
            </a:xfrm>
            <a:custGeom>
              <a:avLst/>
              <a:gdLst/>
              <a:ahLst/>
              <a:cxnLst/>
              <a:rect l="l" t="t" r="r" b="b"/>
              <a:pathLst>
                <a:path w="30310" h="28384" extrusionOk="0">
                  <a:moveTo>
                    <a:pt x="0" y="1"/>
                  </a:moveTo>
                  <a:lnTo>
                    <a:pt x="0" y="776"/>
                  </a:lnTo>
                  <a:lnTo>
                    <a:pt x="11012" y="776"/>
                  </a:lnTo>
                  <a:lnTo>
                    <a:pt x="29512" y="19299"/>
                  </a:lnTo>
                  <a:lnTo>
                    <a:pt x="29512" y="28383"/>
                  </a:lnTo>
                  <a:lnTo>
                    <a:pt x="30310" y="28383"/>
                  </a:lnTo>
                  <a:lnTo>
                    <a:pt x="30310" y="18967"/>
                  </a:lnTo>
                  <a:lnTo>
                    <a:pt x="113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4"/>
            <p:cNvSpPr/>
            <p:nvPr/>
          </p:nvSpPr>
          <p:spPr>
            <a:xfrm>
              <a:off x="7825118" y="4065849"/>
              <a:ext cx="172416" cy="171659"/>
            </a:xfrm>
            <a:custGeom>
              <a:avLst/>
              <a:gdLst/>
              <a:ahLst/>
              <a:cxnLst/>
              <a:rect l="l" t="t" r="r" b="b"/>
              <a:pathLst>
                <a:path w="4786" h="4765" extrusionOk="0">
                  <a:moveTo>
                    <a:pt x="2393" y="1"/>
                  </a:moveTo>
                  <a:cubicBezTo>
                    <a:pt x="1086" y="1"/>
                    <a:pt x="0" y="1064"/>
                    <a:pt x="0" y="2372"/>
                  </a:cubicBezTo>
                  <a:cubicBezTo>
                    <a:pt x="0" y="3701"/>
                    <a:pt x="1086" y="4764"/>
                    <a:pt x="2393" y="4764"/>
                  </a:cubicBezTo>
                  <a:cubicBezTo>
                    <a:pt x="3722" y="4764"/>
                    <a:pt x="4786" y="3701"/>
                    <a:pt x="4786" y="2372"/>
                  </a:cubicBezTo>
                  <a:cubicBezTo>
                    <a:pt x="4786" y="1064"/>
                    <a:pt x="3722" y="1"/>
                    <a:pt x="2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2" name="Google Shape;1612;p24"/>
          <p:cNvGrpSpPr/>
          <p:nvPr/>
        </p:nvGrpSpPr>
        <p:grpSpPr>
          <a:xfrm>
            <a:off x="7789375" y="4193983"/>
            <a:ext cx="1178136" cy="679753"/>
            <a:chOff x="2176527" y="4297299"/>
            <a:chExt cx="1178136" cy="679753"/>
          </a:xfrm>
        </p:grpSpPr>
        <p:sp>
          <p:nvSpPr>
            <p:cNvPr id="1613" name="Google Shape;1613;p24"/>
            <p:cNvSpPr/>
            <p:nvPr/>
          </p:nvSpPr>
          <p:spPr>
            <a:xfrm>
              <a:off x="2892971" y="4297299"/>
              <a:ext cx="461692" cy="407329"/>
            </a:xfrm>
            <a:custGeom>
              <a:avLst/>
              <a:gdLst/>
              <a:ahLst/>
              <a:cxnLst/>
              <a:rect l="l" t="t" r="r" b="b"/>
              <a:pathLst>
                <a:path w="12807" h="11299" extrusionOk="0">
                  <a:moveTo>
                    <a:pt x="6403" y="353"/>
                  </a:moveTo>
                  <a:cubicBezTo>
                    <a:pt x="7511" y="353"/>
                    <a:pt x="8641" y="707"/>
                    <a:pt x="9594" y="1416"/>
                  </a:cubicBezTo>
                  <a:cubicBezTo>
                    <a:pt x="11920" y="3167"/>
                    <a:pt x="12408" y="6512"/>
                    <a:pt x="10635" y="8839"/>
                  </a:cubicBezTo>
                  <a:cubicBezTo>
                    <a:pt x="9601" y="10226"/>
                    <a:pt x="8011" y="10956"/>
                    <a:pt x="6403" y="10956"/>
                  </a:cubicBezTo>
                  <a:cubicBezTo>
                    <a:pt x="5288" y="10956"/>
                    <a:pt x="4165" y="10606"/>
                    <a:pt x="3213" y="9880"/>
                  </a:cubicBezTo>
                  <a:cubicBezTo>
                    <a:pt x="864" y="8130"/>
                    <a:pt x="399" y="4806"/>
                    <a:pt x="2172" y="2458"/>
                  </a:cubicBezTo>
                  <a:cubicBezTo>
                    <a:pt x="3213" y="1084"/>
                    <a:pt x="4808" y="353"/>
                    <a:pt x="6403" y="353"/>
                  </a:cubicBezTo>
                  <a:close/>
                  <a:moveTo>
                    <a:pt x="6415" y="1"/>
                  </a:moveTo>
                  <a:cubicBezTo>
                    <a:pt x="4696" y="1"/>
                    <a:pt x="2998" y="776"/>
                    <a:pt x="1884" y="2258"/>
                  </a:cubicBezTo>
                  <a:cubicBezTo>
                    <a:pt x="0" y="4740"/>
                    <a:pt x="510" y="8285"/>
                    <a:pt x="2991" y="10168"/>
                  </a:cubicBezTo>
                  <a:cubicBezTo>
                    <a:pt x="4011" y="10944"/>
                    <a:pt x="5207" y="11298"/>
                    <a:pt x="6403" y="11298"/>
                  </a:cubicBezTo>
                  <a:cubicBezTo>
                    <a:pt x="8109" y="11298"/>
                    <a:pt x="9816" y="10523"/>
                    <a:pt x="10923" y="9060"/>
                  </a:cubicBezTo>
                  <a:cubicBezTo>
                    <a:pt x="12807" y="6557"/>
                    <a:pt x="12297" y="3012"/>
                    <a:pt x="9816" y="1128"/>
                  </a:cubicBezTo>
                  <a:cubicBezTo>
                    <a:pt x="8794" y="369"/>
                    <a:pt x="7599" y="1"/>
                    <a:pt x="641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4"/>
            <p:cNvSpPr/>
            <p:nvPr/>
          </p:nvSpPr>
          <p:spPr>
            <a:xfrm>
              <a:off x="2957644" y="4356096"/>
              <a:ext cx="330723" cy="292402"/>
            </a:xfrm>
            <a:custGeom>
              <a:avLst/>
              <a:gdLst/>
              <a:ahLst/>
              <a:cxnLst/>
              <a:rect l="l" t="t" r="r" b="b"/>
              <a:pathLst>
                <a:path w="9174" h="8111" extrusionOk="0">
                  <a:moveTo>
                    <a:pt x="4593" y="0"/>
                  </a:moveTo>
                  <a:cubicBezTo>
                    <a:pt x="3365" y="0"/>
                    <a:pt x="2153" y="553"/>
                    <a:pt x="1352" y="1602"/>
                  </a:cubicBezTo>
                  <a:cubicBezTo>
                    <a:pt x="1" y="3397"/>
                    <a:pt x="355" y="5945"/>
                    <a:pt x="2150" y="7296"/>
                  </a:cubicBezTo>
                  <a:cubicBezTo>
                    <a:pt x="2880" y="7846"/>
                    <a:pt x="3732" y="8110"/>
                    <a:pt x="4576" y="8110"/>
                  </a:cubicBezTo>
                  <a:cubicBezTo>
                    <a:pt x="5806" y="8110"/>
                    <a:pt x="7021" y="7550"/>
                    <a:pt x="7822" y="6499"/>
                  </a:cubicBezTo>
                  <a:cubicBezTo>
                    <a:pt x="9174" y="4704"/>
                    <a:pt x="8819" y="2156"/>
                    <a:pt x="7024" y="805"/>
                  </a:cubicBezTo>
                  <a:cubicBezTo>
                    <a:pt x="6293" y="262"/>
                    <a:pt x="5439" y="0"/>
                    <a:pt x="4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4"/>
            <p:cNvSpPr/>
            <p:nvPr/>
          </p:nvSpPr>
          <p:spPr>
            <a:xfrm>
              <a:off x="3054292" y="4436199"/>
              <a:ext cx="138216" cy="130032"/>
            </a:xfrm>
            <a:custGeom>
              <a:avLst/>
              <a:gdLst/>
              <a:ahLst/>
              <a:cxnLst/>
              <a:rect l="l" t="t" r="r" b="b"/>
              <a:pathLst>
                <a:path w="3834" h="3607" extrusionOk="0">
                  <a:moveTo>
                    <a:pt x="1944" y="1"/>
                  </a:moveTo>
                  <a:cubicBezTo>
                    <a:pt x="1851" y="1"/>
                    <a:pt x="1757" y="8"/>
                    <a:pt x="1663" y="23"/>
                  </a:cubicBezTo>
                  <a:cubicBezTo>
                    <a:pt x="688" y="156"/>
                    <a:pt x="1" y="1064"/>
                    <a:pt x="134" y="2061"/>
                  </a:cubicBezTo>
                  <a:cubicBezTo>
                    <a:pt x="276" y="2955"/>
                    <a:pt x="1051" y="3606"/>
                    <a:pt x="1930" y="3606"/>
                  </a:cubicBezTo>
                  <a:cubicBezTo>
                    <a:pt x="2010" y="3606"/>
                    <a:pt x="2091" y="3601"/>
                    <a:pt x="2172" y="3590"/>
                  </a:cubicBezTo>
                  <a:cubicBezTo>
                    <a:pt x="3169" y="3435"/>
                    <a:pt x="3834" y="2526"/>
                    <a:pt x="3701" y="1551"/>
                  </a:cubicBezTo>
                  <a:cubicBezTo>
                    <a:pt x="3581" y="649"/>
                    <a:pt x="2825" y="1"/>
                    <a:pt x="1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4"/>
            <p:cNvSpPr/>
            <p:nvPr/>
          </p:nvSpPr>
          <p:spPr>
            <a:xfrm>
              <a:off x="2176527" y="4847200"/>
              <a:ext cx="146976" cy="129852"/>
            </a:xfrm>
            <a:custGeom>
              <a:avLst/>
              <a:gdLst/>
              <a:ahLst/>
              <a:cxnLst/>
              <a:rect l="l" t="t" r="r" b="b"/>
              <a:pathLst>
                <a:path w="4077" h="3602" extrusionOk="0">
                  <a:moveTo>
                    <a:pt x="2037" y="1"/>
                  </a:moveTo>
                  <a:cubicBezTo>
                    <a:pt x="1490" y="1"/>
                    <a:pt x="952" y="248"/>
                    <a:pt x="598" y="719"/>
                  </a:cubicBezTo>
                  <a:cubicBezTo>
                    <a:pt x="0" y="1517"/>
                    <a:pt x="177" y="2647"/>
                    <a:pt x="953" y="3245"/>
                  </a:cubicBezTo>
                  <a:cubicBezTo>
                    <a:pt x="1275" y="3487"/>
                    <a:pt x="1652" y="3602"/>
                    <a:pt x="2026" y="3602"/>
                  </a:cubicBezTo>
                  <a:cubicBezTo>
                    <a:pt x="2577" y="3602"/>
                    <a:pt x="3122" y="3352"/>
                    <a:pt x="3479" y="2890"/>
                  </a:cubicBezTo>
                  <a:cubicBezTo>
                    <a:pt x="4077" y="2093"/>
                    <a:pt x="3922" y="963"/>
                    <a:pt x="3124" y="365"/>
                  </a:cubicBezTo>
                  <a:cubicBezTo>
                    <a:pt x="2798" y="120"/>
                    <a:pt x="2415" y="1"/>
                    <a:pt x="2037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4"/>
            <p:cNvSpPr/>
            <p:nvPr/>
          </p:nvSpPr>
          <p:spPr>
            <a:xfrm>
              <a:off x="2249996" y="4637464"/>
              <a:ext cx="740467" cy="281190"/>
            </a:xfrm>
            <a:custGeom>
              <a:avLst/>
              <a:gdLst/>
              <a:ahLst/>
              <a:cxnLst/>
              <a:rect l="l" t="t" r="r" b="b"/>
              <a:pathLst>
                <a:path w="20540" h="7800" extrusionOk="0">
                  <a:moveTo>
                    <a:pt x="20296" y="1"/>
                  </a:moveTo>
                  <a:lnTo>
                    <a:pt x="12873" y="7445"/>
                  </a:lnTo>
                  <a:lnTo>
                    <a:pt x="0" y="7445"/>
                  </a:lnTo>
                  <a:lnTo>
                    <a:pt x="0" y="7800"/>
                  </a:lnTo>
                  <a:lnTo>
                    <a:pt x="13006" y="7800"/>
                  </a:lnTo>
                  <a:lnTo>
                    <a:pt x="20539" y="267"/>
                  </a:lnTo>
                  <a:lnTo>
                    <a:pt x="20296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8" name="Google Shape;1618;p24"/>
          <p:cNvGrpSpPr/>
          <p:nvPr/>
        </p:nvGrpSpPr>
        <p:grpSpPr>
          <a:xfrm rot="10800000">
            <a:off x="6722332" y="-304347"/>
            <a:ext cx="399902" cy="651901"/>
            <a:chOff x="8772496" y="3715501"/>
            <a:chExt cx="399902" cy="651901"/>
          </a:xfrm>
        </p:grpSpPr>
        <p:sp>
          <p:nvSpPr>
            <p:cNvPr id="1619" name="Google Shape;1619;p24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4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" name="Google Shape;1621;p24"/>
          <p:cNvGrpSpPr/>
          <p:nvPr/>
        </p:nvGrpSpPr>
        <p:grpSpPr>
          <a:xfrm flipH="1">
            <a:off x="8542638" y="2603127"/>
            <a:ext cx="831921" cy="487879"/>
            <a:chOff x="-294886" y="1687485"/>
            <a:chExt cx="831921" cy="487879"/>
          </a:xfrm>
        </p:grpSpPr>
        <p:grpSp>
          <p:nvGrpSpPr>
            <p:cNvPr id="1622" name="Google Shape;1622;p24"/>
            <p:cNvGrpSpPr/>
            <p:nvPr/>
          </p:nvGrpSpPr>
          <p:grpSpPr>
            <a:xfrm rot="5400000">
              <a:off x="-85365" y="1781564"/>
              <a:ext cx="184279" cy="603321"/>
              <a:chOff x="3638102" y="4583399"/>
              <a:chExt cx="182798" cy="598473"/>
            </a:xfrm>
          </p:grpSpPr>
          <p:sp>
            <p:nvSpPr>
              <p:cNvPr id="1623" name="Google Shape;1623;p24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24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5" name="Google Shape;1625;p24"/>
            <p:cNvGrpSpPr/>
            <p:nvPr/>
          </p:nvGrpSpPr>
          <p:grpSpPr>
            <a:xfrm rot="5400000">
              <a:off x="143235" y="1477964"/>
              <a:ext cx="184279" cy="603321"/>
              <a:chOff x="3638102" y="4583399"/>
              <a:chExt cx="182798" cy="598473"/>
            </a:xfrm>
          </p:grpSpPr>
          <p:sp>
            <p:nvSpPr>
              <p:cNvPr id="1626" name="Google Shape;1626;p24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24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4"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25"/>
          <p:cNvSpPr txBox="1">
            <a:spLocks noGrp="1"/>
          </p:cNvSpPr>
          <p:nvPr>
            <p:ph type="title"/>
          </p:nvPr>
        </p:nvSpPr>
        <p:spPr>
          <a:xfrm>
            <a:off x="2685600" y="855095"/>
            <a:ext cx="3772800" cy="82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30" name="Google Shape;1630;p25"/>
          <p:cNvSpPr txBox="1">
            <a:spLocks noGrp="1"/>
          </p:cNvSpPr>
          <p:nvPr>
            <p:ph type="subTitle" idx="1"/>
          </p:nvPr>
        </p:nvSpPr>
        <p:spPr>
          <a:xfrm>
            <a:off x="2685600" y="1725956"/>
            <a:ext cx="37728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31" name="Google Shape;1631;p25"/>
          <p:cNvSpPr txBox="1"/>
          <p:nvPr/>
        </p:nvSpPr>
        <p:spPr>
          <a:xfrm>
            <a:off x="2685600" y="3445507"/>
            <a:ext cx="3772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PT Sans"/>
                <a:ea typeface="PT Sans"/>
                <a:cs typeface="PT Sans"/>
                <a:sym typeface="PT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PT Sans"/>
                <a:ea typeface="PT Sans"/>
                <a:cs typeface="PT Sans"/>
                <a:sym typeface="PT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rPr>
              <a:t> </a:t>
            </a:r>
            <a:r>
              <a:rPr lang="en" sz="12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rPr>
              <a:t>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PT Sans"/>
                <a:ea typeface="PT Sans"/>
                <a:cs typeface="PT Sans"/>
                <a:sym typeface="PT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grpSp>
        <p:nvGrpSpPr>
          <p:cNvPr id="1632" name="Google Shape;1632;p25"/>
          <p:cNvGrpSpPr/>
          <p:nvPr/>
        </p:nvGrpSpPr>
        <p:grpSpPr>
          <a:xfrm>
            <a:off x="2723264" y="252406"/>
            <a:ext cx="1180669" cy="249201"/>
            <a:chOff x="3186414" y="611522"/>
            <a:chExt cx="803285" cy="169548"/>
          </a:xfrm>
        </p:grpSpPr>
        <p:sp>
          <p:nvSpPr>
            <p:cNvPr id="1633" name="Google Shape;1633;p25"/>
            <p:cNvSpPr/>
            <p:nvPr/>
          </p:nvSpPr>
          <p:spPr>
            <a:xfrm>
              <a:off x="3186414" y="611522"/>
              <a:ext cx="803285" cy="169548"/>
            </a:xfrm>
            <a:custGeom>
              <a:avLst/>
              <a:gdLst/>
              <a:ahLst/>
              <a:cxnLst/>
              <a:rect l="l" t="t" r="r" b="b"/>
              <a:pathLst>
                <a:path w="24883" h="5252" extrusionOk="0">
                  <a:moveTo>
                    <a:pt x="2194" y="1"/>
                  </a:moveTo>
                  <a:lnTo>
                    <a:pt x="1" y="2349"/>
                  </a:lnTo>
                  <a:lnTo>
                    <a:pt x="1" y="5252"/>
                  </a:lnTo>
                  <a:lnTo>
                    <a:pt x="24882" y="5252"/>
                  </a:lnTo>
                  <a:lnTo>
                    <a:pt x="24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5"/>
            <p:cNvSpPr/>
            <p:nvPr/>
          </p:nvSpPr>
          <p:spPr>
            <a:xfrm>
              <a:off x="3537618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377" y="0"/>
                    <a:pt x="1" y="377"/>
                    <a:pt x="1" y="842"/>
                  </a:cubicBezTo>
                  <a:cubicBezTo>
                    <a:pt x="1" y="1308"/>
                    <a:pt x="377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5"/>
            <p:cNvSpPr/>
            <p:nvPr/>
          </p:nvSpPr>
          <p:spPr>
            <a:xfrm>
              <a:off x="3456072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400" y="0"/>
                    <a:pt x="1" y="377"/>
                    <a:pt x="1" y="842"/>
                  </a:cubicBezTo>
                  <a:cubicBezTo>
                    <a:pt x="1" y="1308"/>
                    <a:pt x="400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5"/>
            <p:cNvSpPr/>
            <p:nvPr/>
          </p:nvSpPr>
          <p:spPr>
            <a:xfrm>
              <a:off x="3374526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400" y="0"/>
                    <a:pt x="1" y="377"/>
                    <a:pt x="1" y="842"/>
                  </a:cubicBezTo>
                  <a:cubicBezTo>
                    <a:pt x="1" y="1308"/>
                    <a:pt x="400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25"/>
            <p:cNvSpPr/>
            <p:nvPr/>
          </p:nvSpPr>
          <p:spPr>
            <a:xfrm>
              <a:off x="3511146" y="693069"/>
              <a:ext cx="26504" cy="8619"/>
            </a:xfrm>
            <a:custGeom>
              <a:avLst/>
              <a:gdLst/>
              <a:ahLst/>
              <a:cxnLst/>
              <a:rect l="l" t="t" r="r" b="b"/>
              <a:pathLst>
                <a:path w="821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21" y="266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5"/>
            <p:cNvSpPr/>
            <p:nvPr/>
          </p:nvSpPr>
          <p:spPr>
            <a:xfrm>
              <a:off x="3429600" y="693069"/>
              <a:ext cx="26504" cy="8619"/>
            </a:xfrm>
            <a:custGeom>
              <a:avLst/>
              <a:gdLst/>
              <a:ahLst/>
              <a:cxnLst/>
              <a:rect l="l" t="t" r="r" b="b"/>
              <a:pathLst>
                <a:path w="821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21" y="266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5"/>
            <p:cNvSpPr/>
            <p:nvPr/>
          </p:nvSpPr>
          <p:spPr>
            <a:xfrm>
              <a:off x="3589819" y="693069"/>
              <a:ext cx="27214" cy="8619"/>
            </a:xfrm>
            <a:custGeom>
              <a:avLst/>
              <a:gdLst/>
              <a:ahLst/>
              <a:cxnLst/>
              <a:rect l="l" t="t" r="r" b="b"/>
              <a:pathLst>
                <a:path w="843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43" y="266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0" name="Google Shape;1640;p25"/>
          <p:cNvGrpSpPr/>
          <p:nvPr/>
        </p:nvGrpSpPr>
        <p:grpSpPr>
          <a:xfrm>
            <a:off x="4878848" y="-578797"/>
            <a:ext cx="819137" cy="1183093"/>
            <a:chOff x="4312241" y="155173"/>
            <a:chExt cx="711736" cy="1027883"/>
          </a:xfrm>
        </p:grpSpPr>
        <p:sp>
          <p:nvSpPr>
            <p:cNvPr id="1641" name="Google Shape;1641;p25"/>
            <p:cNvSpPr/>
            <p:nvPr/>
          </p:nvSpPr>
          <p:spPr>
            <a:xfrm>
              <a:off x="4714225" y="243176"/>
              <a:ext cx="251803" cy="689522"/>
            </a:xfrm>
            <a:custGeom>
              <a:avLst/>
              <a:gdLst/>
              <a:ahLst/>
              <a:cxnLst/>
              <a:rect l="l" t="t" r="r" b="b"/>
              <a:pathLst>
                <a:path w="7800" h="21359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1359"/>
                  </a:lnTo>
                  <a:lnTo>
                    <a:pt x="267" y="21359"/>
                  </a:lnTo>
                  <a:lnTo>
                    <a:pt x="267" y="7733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5"/>
            <p:cNvSpPr/>
            <p:nvPr/>
          </p:nvSpPr>
          <p:spPr>
            <a:xfrm>
              <a:off x="4948113" y="190942"/>
              <a:ext cx="75864" cy="75154"/>
            </a:xfrm>
            <a:custGeom>
              <a:avLst/>
              <a:gdLst/>
              <a:ahLst/>
              <a:cxnLst/>
              <a:rect l="l" t="t" r="r" b="b"/>
              <a:pathLst>
                <a:path w="2350" h="2328" extrusionOk="0">
                  <a:moveTo>
                    <a:pt x="1175" y="267"/>
                  </a:moveTo>
                  <a:cubicBezTo>
                    <a:pt x="1663" y="267"/>
                    <a:pt x="2061" y="665"/>
                    <a:pt x="2061" y="1175"/>
                  </a:cubicBezTo>
                  <a:cubicBezTo>
                    <a:pt x="2061" y="1662"/>
                    <a:pt x="1663" y="2061"/>
                    <a:pt x="1175" y="2061"/>
                  </a:cubicBezTo>
                  <a:cubicBezTo>
                    <a:pt x="666" y="2061"/>
                    <a:pt x="267" y="1662"/>
                    <a:pt x="267" y="1175"/>
                  </a:cubicBezTo>
                  <a:cubicBezTo>
                    <a:pt x="267" y="665"/>
                    <a:pt x="666" y="267"/>
                    <a:pt x="1175" y="267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10"/>
                    <a:pt x="1" y="1175"/>
                  </a:cubicBezTo>
                  <a:cubicBezTo>
                    <a:pt x="1" y="1818"/>
                    <a:pt x="533" y="2327"/>
                    <a:pt x="1175" y="2327"/>
                  </a:cubicBezTo>
                  <a:cubicBezTo>
                    <a:pt x="1818" y="2327"/>
                    <a:pt x="2349" y="1818"/>
                    <a:pt x="2349" y="1175"/>
                  </a:cubicBezTo>
                  <a:cubicBezTo>
                    <a:pt x="2349" y="510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5"/>
            <p:cNvSpPr/>
            <p:nvPr/>
          </p:nvSpPr>
          <p:spPr>
            <a:xfrm>
              <a:off x="4680619" y="926957"/>
              <a:ext cx="75832" cy="75864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75" y="289"/>
                  </a:moveTo>
                  <a:cubicBezTo>
                    <a:pt x="1662" y="289"/>
                    <a:pt x="2061" y="687"/>
                    <a:pt x="2061" y="1175"/>
                  </a:cubicBezTo>
                  <a:cubicBezTo>
                    <a:pt x="2061" y="1662"/>
                    <a:pt x="1662" y="2061"/>
                    <a:pt x="1175" y="2061"/>
                  </a:cubicBezTo>
                  <a:cubicBezTo>
                    <a:pt x="687" y="2061"/>
                    <a:pt x="288" y="1662"/>
                    <a:pt x="288" y="1175"/>
                  </a:cubicBezTo>
                  <a:cubicBezTo>
                    <a:pt x="288" y="687"/>
                    <a:pt x="687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0" y="532"/>
                    <a:pt x="0" y="1175"/>
                  </a:cubicBezTo>
                  <a:cubicBezTo>
                    <a:pt x="0" y="1817"/>
                    <a:pt x="532" y="2349"/>
                    <a:pt x="1175" y="2349"/>
                  </a:cubicBezTo>
                  <a:cubicBezTo>
                    <a:pt x="1817" y="2349"/>
                    <a:pt x="2349" y="1817"/>
                    <a:pt x="2349" y="1175"/>
                  </a:cubicBezTo>
                  <a:cubicBezTo>
                    <a:pt x="2349" y="532"/>
                    <a:pt x="1817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5"/>
            <p:cNvSpPr/>
            <p:nvPr/>
          </p:nvSpPr>
          <p:spPr>
            <a:xfrm>
              <a:off x="4521110" y="221708"/>
              <a:ext cx="252514" cy="803996"/>
            </a:xfrm>
            <a:custGeom>
              <a:avLst/>
              <a:gdLst/>
              <a:ahLst/>
              <a:cxnLst/>
              <a:rect l="l" t="t" r="r" b="b"/>
              <a:pathLst>
                <a:path w="7822" h="24905" extrusionOk="0">
                  <a:moveTo>
                    <a:pt x="7622" y="0"/>
                  </a:moveTo>
                  <a:lnTo>
                    <a:pt x="1" y="7600"/>
                  </a:lnTo>
                  <a:lnTo>
                    <a:pt x="1" y="24904"/>
                  </a:lnTo>
                  <a:lnTo>
                    <a:pt x="289" y="24904"/>
                  </a:lnTo>
                  <a:lnTo>
                    <a:pt x="289" y="7733"/>
                  </a:lnTo>
                  <a:lnTo>
                    <a:pt x="7822" y="200"/>
                  </a:lnTo>
                  <a:lnTo>
                    <a:pt x="76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5"/>
            <p:cNvSpPr/>
            <p:nvPr/>
          </p:nvSpPr>
          <p:spPr>
            <a:xfrm>
              <a:off x="4754998" y="169507"/>
              <a:ext cx="75864" cy="75121"/>
            </a:xfrm>
            <a:custGeom>
              <a:avLst/>
              <a:gdLst/>
              <a:ahLst/>
              <a:cxnLst/>
              <a:rect l="l" t="t" r="r" b="b"/>
              <a:pathLst>
                <a:path w="2350" h="2327" extrusionOk="0">
                  <a:moveTo>
                    <a:pt x="1175" y="266"/>
                  </a:moveTo>
                  <a:cubicBezTo>
                    <a:pt x="1662" y="266"/>
                    <a:pt x="2083" y="665"/>
                    <a:pt x="2083" y="1174"/>
                  </a:cubicBezTo>
                  <a:cubicBezTo>
                    <a:pt x="2083" y="1662"/>
                    <a:pt x="1662" y="2061"/>
                    <a:pt x="1175" y="2061"/>
                  </a:cubicBezTo>
                  <a:cubicBezTo>
                    <a:pt x="687" y="2061"/>
                    <a:pt x="289" y="1662"/>
                    <a:pt x="289" y="1174"/>
                  </a:cubicBezTo>
                  <a:cubicBezTo>
                    <a:pt x="289" y="665"/>
                    <a:pt x="687" y="266"/>
                    <a:pt x="1175" y="266"/>
                  </a:cubicBezTo>
                  <a:close/>
                  <a:moveTo>
                    <a:pt x="1175" y="0"/>
                  </a:moveTo>
                  <a:cubicBezTo>
                    <a:pt x="532" y="0"/>
                    <a:pt x="1" y="510"/>
                    <a:pt x="1" y="1174"/>
                  </a:cubicBezTo>
                  <a:cubicBezTo>
                    <a:pt x="1" y="1817"/>
                    <a:pt x="532" y="2326"/>
                    <a:pt x="1175" y="2326"/>
                  </a:cubicBezTo>
                  <a:cubicBezTo>
                    <a:pt x="1817" y="2326"/>
                    <a:pt x="2349" y="1817"/>
                    <a:pt x="2349" y="1174"/>
                  </a:cubicBezTo>
                  <a:cubicBezTo>
                    <a:pt x="2349" y="510"/>
                    <a:pt x="1817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5"/>
            <p:cNvSpPr/>
            <p:nvPr/>
          </p:nvSpPr>
          <p:spPr>
            <a:xfrm>
              <a:off x="4488214" y="1019932"/>
              <a:ext cx="75121" cy="75864"/>
            </a:xfrm>
            <a:custGeom>
              <a:avLst/>
              <a:gdLst/>
              <a:ahLst/>
              <a:cxnLst/>
              <a:rect l="l" t="t" r="r" b="b"/>
              <a:pathLst>
                <a:path w="2327" h="2350" extrusionOk="0">
                  <a:moveTo>
                    <a:pt x="1152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61"/>
                    <a:pt x="1152" y="2061"/>
                  </a:cubicBezTo>
                  <a:cubicBezTo>
                    <a:pt x="665" y="2061"/>
                    <a:pt x="266" y="1663"/>
                    <a:pt x="266" y="1175"/>
                  </a:cubicBezTo>
                  <a:cubicBezTo>
                    <a:pt x="266" y="688"/>
                    <a:pt x="665" y="289"/>
                    <a:pt x="1152" y="289"/>
                  </a:cubicBezTo>
                  <a:close/>
                  <a:moveTo>
                    <a:pt x="1152" y="1"/>
                  </a:moveTo>
                  <a:cubicBezTo>
                    <a:pt x="510" y="1"/>
                    <a:pt x="0" y="533"/>
                    <a:pt x="0" y="1175"/>
                  </a:cubicBezTo>
                  <a:cubicBezTo>
                    <a:pt x="0" y="1818"/>
                    <a:pt x="510" y="2349"/>
                    <a:pt x="1152" y="2349"/>
                  </a:cubicBezTo>
                  <a:cubicBezTo>
                    <a:pt x="1817" y="2349"/>
                    <a:pt x="2327" y="1818"/>
                    <a:pt x="2327" y="1175"/>
                  </a:cubicBezTo>
                  <a:cubicBezTo>
                    <a:pt x="2327" y="533"/>
                    <a:pt x="1817" y="1"/>
                    <a:pt x="115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5"/>
            <p:cNvSpPr/>
            <p:nvPr/>
          </p:nvSpPr>
          <p:spPr>
            <a:xfrm>
              <a:off x="4343006" y="208117"/>
              <a:ext cx="251804" cy="906977"/>
            </a:xfrm>
            <a:custGeom>
              <a:avLst/>
              <a:gdLst/>
              <a:ahLst/>
              <a:cxnLst/>
              <a:rect l="l" t="t" r="r" b="b"/>
              <a:pathLst>
                <a:path w="7800" h="28095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8095"/>
                  </a:lnTo>
                  <a:lnTo>
                    <a:pt x="289" y="28095"/>
                  </a:lnTo>
                  <a:lnTo>
                    <a:pt x="289" y="7711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5"/>
            <p:cNvSpPr/>
            <p:nvPr/>
          </p:nvSpPr>
          <p:spPr>
            <a:xfrm>
              <a:off x="4576894" y="155173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84"/>
                    <a:pt x="1175" y="2084"/>
                  </a:cubicBezTo>
                  <a:cubicBezTo>
                    <a:pt x="688" y="2084"/>
                    <a:pt x="267" y="1663"/>
                    <a:pt x="267" y="1175"/>
                  </a:cubicBezTo>
                  <a:cubicBezTo>
                    <a:pt x="267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1" y="533"/>
                    <a:pt x="1" y="1175"/>
                  </a:cubicBezTo>
                  <a:cubicBezTo>
                    <a:pt x="1" y="1818"/>
                    <a:pt x="532" y="2349"/>
                    <a:pt x="1175" y="2349"/>
                  </a:cubicBezTo>
                  <a:cubicBezTo>
                    <a:pt x="1818" y="2349"/>
                    <a:pt x="2349" y="1818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5"/>
            <p:cNvSpPr/>
            <p:nvPr/>
          </p:nvSpPr>
          <p:spPr>
            <a:xfrm>
              <a:off x="4312241" y="1107192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85" y="289"/>
                    <a:pt x="2084" y="688"/>
                    <a:pt x="2084" y="1175"/>
                  </a:cubicBezTo>
                  <a:cubicBezTo>
                    <a:pt x="2084" y="1685"/>
                    <a:pt x="1685" y="2084"/>
                    <a:pt x="1175" y="2084"/>
                  </a:cubicBezTo>
                  <a:cubicBezTo>
                    <a:pt x="688" y="2084"/>
                    <a:pt x="289" y="1685"/>
                    <a:pt x="289" y="1175"/>
                  </a:cubicBezTo>
                  <a:cubicBezTo>
                    <a:pt x="289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40"/>
                    <a:pt x="533" y="2349"/>
                    <a:pt x="1175" y="2349"/>
                  </a:cubicBezTo>
                  <a:cubicBezTo>
                    <a:pt x="1818" y="2349"/>
                    <a:pt x="2349" y="1840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0" name="Google Shape;1650;p25"/>
          <p:cNvGrpSpPr/>
          <p:nvPr/>
        </p:nvGrpSpPr>
        <p:grpSpPr>
          <a:xfrm>
            <a:off x="6444294" y="359666"/>
            <a:ext cx="399883" cy="381256"/>
            <a:chOff x="6113337" y="393160"/>
            <a:chExt cx="399883" cy="381256"/>
          </a:xfrm>
        </p:grpSpPr>
        <p:sp>
          <p:nvSpPr>
            <p:cNvPr id="1651" name="Google Shape;1651;p25"/>
            <p:cNvSpPr/>
            <p:nvPr/>
          </p:nvSpPr>
          <p:spPr>
            <a:xfrm>
              <a:off x="6113337" y="393160"/>
              <a:ext cx="399883" cy="381256"/>
            </a:xfrm>
            <a:custGeom>
              <a:avLst/>
              <a:gdLst/>
              <a:ahLst/>
              <a:cxnLst/>
              <a:rect l="l" t="t" r="r" b="b"/>
              <a:pathLst>
                <a:path w="12387" h="11810" extrusionOk="0">
                  <a:moveTo>
                    <a:pt x="5917" y="798"/>
                  </a:moveTo>
                  <a:cubicBezTo>
                    <a:pt x="7224" y="798"/>
                    <a:pt x="8531" y="1285"/>
                    <a:pt x="9528" y="2282"/>
                  </a:cubicBezTo>
                  <a:cubicBezTo>
                    <a:pt x="11522" y="4276"/>
                    <a:pt x="11522" y="7533"/>
                    <a:pt x="9528" y="9527"/>
                  </a:cubicBezTo>
                  <a:cubicBezTo>
                    <a:pt x="8553" y="10480"/>
                    <a:pt x="7268" y="11012"/>
                    <a:pt x="5917" y="11012"/>
                  </a:cubicBezTo>
                  <a:cubicBezTo>
                    <a:pt x="4543" y="11012"/>
                    <a:pt x="3258" y="10480"/>
                    <a:pt x="2283" y="9527"/>
                  </a:cubicBezTo>
                  <a:cubicBezTo>
                    <a:pt x="1330" y="8552"/>
                    <a:pt x="799" y="7267"/>
                    <a:pt x="799" y="5894"/>
                  </a:cubicBezTo>
                  <a:cubicBezTo>
                    <a:pt x="799" y="4542"/>
                    <a:pt x="1330" y="3257"/>
                    <a:pt x="2283" y="2282"/>
                  </a:cubicBezTo>
                  <a:cubicBezTo>
                    <a:pt x="3280" y="1285"/>
                    <a:pt x="4609" y="798"/>
                    <a:pt x="5917" y="798"/>
                  </a:cubicBezTo>
                  <a:close/>
                  <a:moveTo>
                    <a:pt x="5906" y="0"/>
                  </a:moveTo>
                  <a:cubicBezTo>
                    <a:pt x="4393" y="0"/>
                    <a:pt x="2881" y="576"/>
                    <a:pt x="1729" y="1728"/>
                  </a:cubicBezTo>
                  <a:cubicBezTo>
                    <a:pt x="621" y="2836"/>
                    <a:pt x="1" y="4321"/>
                    <a:pt x="1" y="5894"/>
                  </a:cubicBezTo>
                  <a:cubicBezTo>
                    <a:pt x="1" y="7489"/>
                    <a:pt x="621" y="8973"/>
                    <a:pt x="1729" y="10081"/>
                  </a:cubicBezTo>
                  <a:cubicBezTo>
                    <a:pt x="2859" y="11189"/>
                    <a:pt x="4344" y="11809"/>
                    <a:pt x="5917" y="11809"/>
                  </a:cubicBezTo>
                  <a:cubicBezTo>
                    <a:pt x="7490" y="11809"/>
                    <a:pt x="8974" y="11189"/>
                    <a:pt x="10082" y="10081"/>
                  </a:cubicBezTo>
                  <a:cubicBezTo>
                    <a:pt x="12386" y="7777"/>
                    <a:pt x="12386" y="4033"/>
                    <a:pt x="10082" y="1728"/>
                  </a:cubicBezTo>
                  <a:cubicBezTo>
                    <a:pt x="8930" y="576"/>
                    <a:pt x="7418" y="0"/>
                    <a:pt x="5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5"/>
            <p:cNvSpPr/>
            <p:nvPr/>
          </p:nvSpPr>
          <p:spPr>
            <a:xfrm>
              <a:off x="6222775" y="502599"/>
              <a:ext cx="162413" cy="162381"/>
            </a:xfrm>
            <a:custGeom>
              <a:avLst/>
              <a:gdLst/>
              <a:ahLst/>
              <a:cxnLst/>
              <a:rect l="l" t="t" r="r" b="b"/>
              <a:pathLst>
                <a:path w="5031" h="5030" extrusionOk="0">
                  <a:moveTo>
                    <a:pt x="2527" y="0"/>
                  </a:moveTo>
                  <a:cubicBezTo>
                    <a:pt x="1131" y="0"/>
                    <a:pt x="1" y="1130"/>
                    <a:pt x="1" y="2504"/>
                  </a:cubicBezTo>
                  <a:cubicBezTo>
                    <a:pt x="1" y="3900"/>
                    <a:pt x="1131" y="5030"/>
                    <a:pt x="2527" y="5030"/>
                  </a:cubicBezTo>
                  <a:cubicBezTo>
                    <a:pt x="3900" y="5030"/>
                    <a:pt x="5030" y="3900"/>
                    <a:pt x="5030" y="2504"/>
                  </a:cubicBezTo>
                  <a:cubicBezTo>
                    <a:pt x="5030" y="1130"/>
                    <a:pt x="3900" y="0"/>
                    <a:pt x="2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3" name="Google Shape;1653;p25"/>
          <p:cNvGrpSpPr/>
          <p:nvPr/>
        </p:nvGrpSpPr>
        <p:grpSpPr>
          <a:xfrm>
            <a:off x="8561306" y="4223289"/>
            <a:ext cx="878375" cy="275404"/>
            <a:chOff x="8363724" y="112839"/>
            <a:chExt cx="878375" cy="275404"/>
          </a:xfrm>
        </p:grpSpPr>
        <p:grpSp>
          <p:nvGrpSpPr>
            <p:cNvPr id="1654" name="Google Shape;1654;p25"/>
            <p:cNvGrpSpPr/>
            <p:nvPr/>
          </p:nvGrpSpPr>
          <p:grpSpPr>
            <a:xfrm>
              <a:off x="8363724" y="112839"/>
              <a:ext cx="878375" cy="275404"/>
              <a:chOff x="6611124" y="570039"/>
              <a:chExt cx="878375" cy="275404"/>
            </a:xfrm>
          </p:grpSpPr>
          <p:sp>
            <p:nvSpPr>
              <p:cNvPr id="1655" name="Google Shape;1655;p25"/>
              <p:cNvSpPr/>
              <p:nvPr/>
            </p:nvSpPr>
            <p:spPr>
              <a:xfrm>
                <a:off x="6675495" y="570039"/>
                <a:ext cx="814003" cy="195309"/>
              </a:xfrm>
              <a:custGeom>
                <a:avLst/>
                <a:gdLst/>
                <a:ahLst/>
                <a:cxnLst/>
                <a:rect l="l" t="t" r="r" b="b"/>
                <a:pathLst>
                  <a:path w="25215" h="6050" extrusionOk="0">
                    <a:moveTo>
                      <a:pt x="5916" y="1"/>
                    </a:moveTo>
                    <a:lnTo>
                      <a:pt x="0" y="5894"/>
                    </a:lnTo>
                    <a:cubicBezTo>
                      <a:pt x="89" y="5938"/>
                      <a:pt x="178" y="5983"/>
                      <a:pt x="244" y="6049"/>
                    </a:cubicBezTo>
                    <a:lnTo>
                      <a:pt x="6027" y="266"/>
                    </a:lnTo>
                    <a:lnTo>
                      <a:pt x="25214" y="266"/>
                    </a:lnTo>
                    <a:lnTo>
                      <a:pt x="2521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25"/>
              <p:cNvSpPr/>
              <p:nvPr/>
            </p:nvSpPr>
            <p:spPr>
              <a:xfrm>
                <a:off x="6611124" y="755310"/>
                <a:ext cx="89423" cy="90133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2792" extrusionOk="0">
                    <a:moveTo>
                      <a:pt x="1374" y="0"/>
                    </a:moveTo>
                    <a:cubicBezTo>
                      <a:pt x="621" y="0"/>
                      <a:pt x="0" y="620"/>
                      <a:pt x="0" y="1396"/>
                    </a:cubicBezTo>
                    <a:cubicBezTo>
                      <a:pt x="0" y="2171"/>
                      <a:pt x="621" y="2792"/>
                      <a:pt x="1374" y="2792"/>
                    </a:cubicBezTo>
                    <a:cubicBezTo>
                      <a:pt x="2149" y="2792"/>
                      <a:pt x="2770" y="2171"/>
                      <a:pt x="2770" y="1396"/>
                    </a:cubicBezTo>
                    <a:cubicBezTo>
                      <a:pt x="2770" y="953"/>
                      <a:pt x="2570" y="576"/>
                      <a:pt x="2238" y="310"/>
                    </a:cubicBezTo>
                    <a:lnTo>
                      <a:pt x="2083" y="487"/>
                    </a:lnTo>
                    <a:lnTo>
                      <a:pt x="1884" y="288"/>
                    </a:lnTo>
                    <a:lnTo>
                      <a:pt x="1994" y="155"/>
                    </a:lnTo>
                    <a:cubicBezTo>
                      <a:pt x="1817" y="66"/>
                      <a:pt x="1596" y="0"/>
                      <a:pt x="13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57" name="Google Shape;1657;p25"/>
            <p:cNvSpPr/>
            <p:nvPr/>
          </p:nvSpPr>
          <p:spPr>
            <a:xfrm>
              <a:off x="8424512" y="303114"/>
              <a:ext cx="11493" cy="10750"/>
            </a:xfrm>
            <a:custGeom>
              <a:avLst/>
              <a:gdLst/>
              <a:ahLst/>
              <a:cxnLst/>
              <a:rect l="l" t="t" r="r" b="b"/>
              <a:pathLst>
                <a:path w="356" h="333" extrusionOk="0">
                  <a:moveTo>
                    <a:pt x="111" y="0"/>
                  </a:moveTo>
                  <a:lnTo>
                    <a:pt x="1" y="133"/>
                  </a:lnTo>
                  <a:lnTo>
                    <a:pt x="200" y="332"/>
                  </a:lnTo>
                  <a:lnTo>
                    <a:pt x="355" y="155"/>
                  </a:lnTo>
                  <a:cubicBezTo>
                    <a:pt x="289" y="89"/>
                    <a:pt x="200" y="44"/>
                    <a:pt x="111" y="0"/>
                  </a:cubicBezTo>
                  <a:close/>
                </a:path>
              </a:pathLst>
            </a:custGeom>
            <a:solidFill>
              <a:srgbClr val="FF4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8" name="Google Shape;1658;p25"/>
          <p:cNvGrpSpPr/>
          <p:nvPr/>
        </p:nvGrpSpPr>
        <p:grpSpPr>
          <a:xfrm>
            <a:off x="7965694" y="4436197"/>
            <a:ext cx="1626382" cy="472696"/>
            <a:chOff x="7615712" y="156599"/>
            <a:chExt cx="1626382" cy="472696"/>
          </a:xfrm>
        </p:grpSpPr>
        <p:sp>
          <p:nvSpPr>
            <p:cNvPr id="1659" name="Google Shape;1659;p25"/>
            <p:cNvSpPr/>
            <p:nvPr/>
          </p:nvSpPr>
          <p:spPr>
            <a:xfrm>
              <a:off x="7677781" y="212980"/>
              <a:ext cx="1564313" cy="416315"/>
            </a:xfrm>
            <a:custGeom>
              <a:avLst/>
              <a:gdLst/>
              <a:ahLst/>
              <a:cxnLst/>
              <a:rect l="l" t="t" r="r" b="b"/>
              <a:pathLst>
                <a:path w="48457" h="12896" extrusionOk="0">
                  <a:moveTo>
                    <a:pt x="576" y="0"/>
                  </a:moveTo>
                  <a:cubicBezTo>
                    <a:pt x="421" y="244"/>
                    <a:pt x="222" y="444"/>
                    <a:pt x="0" y="599"/>
                  </a:cubicBezTo>
                  <a:lnTo>
                    <a:pt x="12275" y="12895"/>
                  </a:lnTo>
                  <a:lnTo>
                    <a:pt x="43582" y="12895"/>
                  </a:lnTo>
                  <a:lnTo>
                    <a:pt x="48456" y="8021"/>
                  </a:lnTo>
                  <a:lnTo>
                    <a:pt x="48456" y="6847"/>
                  </a:lnTo>
                  <a:lnTo>
                    <a:pt x="43227" y="12053"/>
                  </a:lnTo>
                  <a:lnTo>
                    <a:pt x="12629" y="12053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5"/>
            <p:cNvSpPr/>
            <p:nvPr/>
          </p:nvSpPr>
          <p:spPr>
            <a:xfrm>
              <a:off x="7615712" y="156599"/>
              <a:ext cx="98010" cy="98720"/>
            </a:xfrm>
            <a:custGeom>
              <a:avLst/>
              <a:gdLst/>
              <a:ahLst/>
              <a:cxnLst/>
              <a:rect l="l" t="t" r="r" b="b"/>
              <a:pathLst>
                <a:path w="3036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20" y="2792"/>
                    <a:pt x="266" y="2216"/>
                    <a:pt x="266" y="1529"/>
                  </a:cubicBezTo>
                  <a:cubicBezTo>
                    <a:pt x="266" y="842"/>
                    <a:pt x="820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1861" y="3058"/>
                    <a:pt x="2193" y="2947"/>
                    <a:pt x="2437" y="2747"/>
                  </a:cubicBezTo>
                  <a:lnTo>
                    <a:pt x="2260" y="2570"/>
                  </a:lnTo>
                  <a:lnTo>
                    <a:pt x="2459" y="2371"/>
                  </a:lnTo>
                  <a:lnTo>
                    <a:pt x="2637" y="2548"/>
                  </a:lnTo>
                  <a:cubicBezTo>
                    <a:pt x="2902" y="2282"/>
                    <a:pt x="3035" y="1928"/>
                    <a:pt x="3035" y="1529"/>
                  </a:cubicBezTo>
                  <a:cubicBezTo>
                    <a:pt x="3035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25"/>
          <p:cNvGrpSpPr/>
          <p:nvPr/>
        </p:nvGrpSpPr>
        <p:grpSpPr>
          <a:xfrm>
            <a:off x="757954" y="491658"/>
            <a:ext cx="878357" cy="184270"/>
            <a:chOff x="919039" y="1581426"/>
            <a:chExt cx="600134" cy="125902"/>
          </a:xfrm>
        </p:grpSpPr>
        <p:sp>
          <p:nvSpPr>
            <p:cNvPr id="1662" name="Google Shape;1662;p25"/>
            <p:cNvSpPr/>
            <p:nvPr/>
          </p:nvSpPr>
          <p:spPr>
            <a:xfrm>
              <a:off x="1393982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7" y="3900"/>
                  </a:lnTo>
                  <a:lnTo>
                    <a:pt x="3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5"/>
            <p:cNvSpPr/>
            <p:nvPr/>
          </p:nvSpPr>
          <p:spPr>
            <a:xfrm>
              <a:off x="1156511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5"/>
            <p:cNvSpPr/>
            <p:nvPr/>
          </p:nvSpPr>
          <p:spPr>
            <a:xfrm>
              <a:off x="919039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5"/>
            <p:cNvSpPr/>
            <p:nvPr/>
          </p:nvSpPr>
          <p:spPr>
            <a:xfrm>
              <a:off x="951225" y="1640084"/>
              <a:ext cx="505705" cy="8619"/>
            </a:xfrm>
            <a:custGeom>
              <a:avLst/>
              <a:gdLst/>
              <a:ahLst/>
              <a:cxnLst/>
              <a:rect l="l" t="t" r="r" b="b"/>
              <a:pathLst>
                <a:path w="15665" h="267" extrusionOk="0">
                  <a:moveTo>
                    <a:pt x="0" y="0"/>
                  </a:moveTo>
                  <a:lnTo>
                    <a:pt x="0" y="266"/>
                  </a:lnTo>
                  <a:lnTo>
                    <a:pt x="15665" y="266"/>
                  </a:lnTo>
                  <a:lnTo>
                    <a:pt x="1566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6" name="Google Shape;1666;p25"/>
          <p:cNvGrpSpPr/>
          <p:nvPr/>
        </p:nvGrpSpPr>
        <p:grpSpPr>
          <a:xfrm flipH="1">
            <a:off x="8231563" y="2757240"/>
            <a:ext cx="1591472" cy="841159"/>
            <a:chOff x="661553" y="1919040"/>
            <a:chExt cx="1591472" cy="841159"/>
          </a:xfrm>
        </p:grpSpPr>
        <p:sp>
          <p:nvSpPr>
            <p:cNvPr id="1667" name="Google Shape;1667;p25"/>
            <p:cNvSpPr/>
            <p:nvPr/>
          </p:nvSpPr>
          <p:spPr>
            <a:xfrm>
              <a:off x="661553" y="2267371"/>
              <a:ext cx="1400512" cy="411311"/>
            </a:xfrm>
            <a:custGeom>
              <a:avLst/>
              <a:gdLst/>
              <a:ahLst/>
              <a:cxnLst/>
              <a:rect l="l" t="t" r="r" b="b"/>
              <a:pathLst>
                <a:path w="43383" h="12741" extrusionOk="0">
                  <a:moveTo>
                    <a:pt x="24283" y="0"/>
                  </a:moveTo>
                  <a:lnTo>
                    <a:pt x="19387" y="4897"/>
                  </a:lnTo>
                  <a:lnTo>
                    <a:pt x="2304" y="4897"/>
                  </a:lnTo>
                  <a:lnTo>
                    <a:pt x="0" y="2593"/>
                  </a:lnTo>
                  <a:lnTo>
                    <a:pt x="0" y="2991"/>
                  </a:lnTo>
                  <a:lnTo>
                    <a:pt x="2193" y="5185"/>
                  </a:lnTo>
                  <a:lnTo>
                    <a:pt x="19498" y="5185"/>
                  </a:lnTo>
                  <a:lnTo>
                    <a:pt x="24416" y="266"/>
                  </a:lnTo>
                  <a:lnTo>
                    <a:pt x="30731" y="266"/>
                  </a:lnTo>
                  <a:lnTo>
                    <a:pt x="43183" y="12740"/>
                  </a:lnTo>
                  <a:cubicBezTo>
                    <a:pt x="43249" y="12674"/>
                    <a:pt x="43316" y="12607"/>
                    <a:pt x="43382" y="12541"/>
                  </a:cubicBezTo>
                  <a:lnTo>
                    <a:pt x="3084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5"/>
            <p:cNvSpPr/>
            <p:nvPr/>
          </p:nvSpPr>
          <p:spPr>
            <a:xfrm>
              <a:off x="661553" y="2117869"/>
              <a:ext cx="1493485" cy="209610"/>
            </a:xfrm>
            <a:custGeom>
              <a:avLst/>
              <a:gdLst/>
              <a:ahLst/>
              <a:cxnLst/>
              <a:rect l="l" t="t" r="r" b="b"/>
              <a:pathLst>
                <a:path w="46263" h="6493" extrusionOk="0">
                  <a:moveTo>
                    <a:pt x="21802" y="1"/>
                  </a:moveTo>
                  <a:lnTo>
                    <a:pt x="15598" y="6204"/>
                  </a:lnTo>
                  <a:lnTo>
                    <a:pt x="4343" y="6204"/>
                  </a:lnTo>
                  <a:lnTo>
                    <a:pt x="0" y="1862"/>
                  </a:lnTo>
                  <a:lnTo>
                    <a:pt x="0" y="2261"/>
                  </a:lnTo>
                  <a:lnTo>
                    <a:pt x="4232" y="6492"/>
                  </a:lnTo>
                  <a:lnTo>
                    <a:pt x="15709" y="6492"/>
                  </a:lnTo>
                  <a:lnTo>
                    <a:pt x="21935" y="267"/>
                  </a:lnTo>
                  <a:lnTo>
                    <a:pt x="46262" y="267"/>
                  </a:lnTo>
                  <a:cubicBezTo>
                    <a:pt x="46262" y="222"/>
                    <a:pt x="46262" y="178"/>
                    <a:pt x="46262" y="134"/>
                  </a:cubicBezTo>
                  <a:cubicBezTo>
                    <a:pt x="46262" y="89"/>
                    <a:pt x="46262" y="45"/>
                    <a:pt x="4626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5"/>
            <p:cNvSpPr/>
            <p:nvPr/>
          </p:nvSpPr>
          <p:spPr>
            <a:xfrm>
              <a:off x="2043446" y="2661479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66"/>
                  </a:moveTo>
                  <a:cubicBezTo>
                    <a:pt x="2216" y="266"/>
                    <a:pt x="2792" y="842"/>
                    <a:pt x="2792" y="1529"/>
                  </a:cubicBezTo>
                  <a:cubicBezTo>
                    <a:pt x="2792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2"/>
                    <a:pt x="842" y="266"/>
                    <a:pt x="1529" y="266"/>
                  </a:cubicBezTo>
                  <a:close/>
                  <a:moveTo>
                    <a:pt x="1529" y="0"/>
                  </a:moveTo>
                  <a:cubicBezTo>
                    <a:pt x="1174" y="0"/>
                    <a:pt x="842" y="133"/>
                    <a:pt x="576" y="333"/>
                  </a:cubicBezTo>
                  <a:lnTo>
                    <a:pt x="731" y="488"/>
                  </a:lnTo>
                  <a:lnTo>
                    <a:pt x="532" y="687"/>
                  </a:lnTo>
                  <a:lnTo>
                    <a:pt x="377" y="532"/>
                  </a:lnTo>
                  <a:cubicBezTo>
                    <a:pt x="155" y="798"/>
                    <a:pt x="0" y="1153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5"/>
            <p:cNvSpPr/>
            <p:nvPr/>
          </p:nvSpPr>
          <p:spPr>
            <a:xfrm>
              <a:off x="2155015" y="2072802"/>
              <a:ext cx="98010" cy="98752"/>
            </a:xfrm>
            <a:custGeom>
              <a:avLst/>
              <a:gdLst/>
              <a:ahLst/>
              <a:cxnLst/>
              <a:rect l="l" t="t" r="r" b="b"/>
              <a:pathLst>
                <a:path w="3036" h="3059" extrusionOk="0">
                  <a:moveTo>
                    <a:pt x="1507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3"/>
                    <a:pt x="1507" y="2793"/>
                  </a:cubicBezTo>
                  <a:cubicBezTo>
                    <a:pt x="820" y="2793"/>
                    <a:pt x="266" y="2216"/>
                    <a:pt x="266" y="1530"/>
                  </a:cubicBezTo>
                  <a:cubicBezTo>
                    <a:pt x="266" y="843"/>
                    <a:pt x="820" y="289"/>
                    <a:pt x="1507" y="289"/>
                  </a:cubicBezTo>
                  <a:close/>
                  <a:moveTo>
                    <a:pt x="1507" y="1"/>
                  </a:moveTo>
                  <a:cubicBezTo>
                    <a:pt x="732" y="1"/>
                    <a:pt x="67" y="621"/>
                    <a:pt x="0" y="1397"/>
                  </a:cubicBezTo>
                  <a:lnTo>
                    <a:pt x="133" y="1397"/>
                  </a:lnTo>
                  <a:lnTo>
                    <a:pt x="133" y="1663"/>
                  </a:lnTo>
                  <a:lnTo>
                    <a:pt x="0" y="1663"/>
                  </a:lnTo>
                  <a:cubicBezTo>
                    <a:pt x="67" y="2460"/>
                    <a:pt x="732" y="3058"/>
                    <a:pt x="1507" y="3058"/>
                  </a:cubicBezTo>
                  <a:cubicBezTo>
                    <a:pt x="2349" y="3058"/>
                    <a:pt x="3036" y="2372"/>
                    <a:pt x="3036" y="1530"/>
                  </a:cubicBezTo>
                  <a:cubicBezTo>
                    <a:pt x="3036" y="688"/>
                    <a:pt x="2349" y="1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5"/>
            <p:cNvSpPr/>
            <p:nvPr/>
          </p:nvSpPr>
          <p:spPr>
            <a:xfrm>
              <a:off x="2155015" y="2117869"/>
              <a:ext cx="4326" cy="8619"/>
            </a:xfrm>
            <a:custGeom>
              <a:avLst/>
              <a:gdLst/>
              <a:ahLst/>
              <a:cxnLst/>
              <a:rect l="l" t="t" r="r" b="b"/>
              <a:pathLst>
                <a:path w="134" h="267" extrusionOk="0">
                  <a:moveTo>
                    <a:pt x="0" y="1"/>
                  </a:moveTo>
                  <a:cubicBezTo>
                    <a:pt x="0" y="45"/>
                    <a:pt x="0" y="89"/>
                    <a:pt x="0" y="134"/>
                  </a:cubicBezTo>
                  <a:cubicBezTo>
                    <a:pt x="0" y="178"/>
                    <a:pt x="0" y="222"/>
                    <a:pt x="0" y="267"/>
                  </a:cubicBezTo>
                  <a:lnTo>
                    <a:pt x="133" y="26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5"/>
            <p:cNvSpPr/>
            <p:nvPr/>
          </p:nvSpPr>
          <p:spPr>
            <a:xfrm>
              <a:off x="1779502" y="1951936"/>
              <a:ext cx="3616" cy="8619"/>
            </a:xfrm>
            <a:custGeom>
              <a:avLst/>
              <a:gdLst/>
              <a:ahLst/>
              <a:cxnLst/>
              <a:rect l="l" t="t" r="r" b="b"/>
              <a:pathLst>
                <a:path w="112" h="267" extrusionOk="0">
                  <a:moveTo>
                    <a:pt x="89" y="0"/>
                  </a:moveTo>
                  <a:cubicBezTo>
                    <a:pt x="67" y="89"/>
                    <a:pt x="23" y="178"/>
                    <a:pt x="0" y="266"/>
                  </a:cubicBezTo>
                  <a:lnTo>
                    <a:pt x="111" y="26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5"/>
            <p:cNvSpPr/>
            <p:nvPr/>
          </p:nvSpPr>
          <p:spPr>
            <a:xfrm>
              <a:off x="951936" y="1951936"/>
              <a:ext cx="821138" cy="187432"/>
            </a:xfrm>
            <a:custGeom>
              <a:avLst/>
              <a:gdLst/>
              <a:ahLst/>
              <a:cxnLst/>
              <a:rect l="l" t="t" r="r" b="b"/>
              <a:pathLst>
                <a:path w="25436" h="5806" extrusionOk="0">
                  <a:moveTo>
                    <a:pt x="10436" y="0"/>
                  </a:moveTo>
                  <a:lnTo>
                    <a:pt x="4919" y="5539"/>
                  </a:lnTo>
                  <a:lnTo>
                    <a:pt x="0" y="5539"/>
                  </a:lnTo>
                  <a:lnTo>
                    <a:pt x="0" y="5805"/>
                  </a:lnTo>
                  <a:lnTo>
                    <a:pt x="5030" y="5805"/>
                  </a:lnTo>
                  <a:lnTo>
                    <a:pt x="10569" y="266"/>
                  </a:lnTo>
                  <a:lnTo>
                    <a:pt x="25369" y="266"/>
                  </a:lnTo>
                  <a:cubicBezTo>
                    <a:pt x="25369" y="178"/>
                    <a:pt x="25392" y="89"/>
                    <a:pt x="25436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5"/>
            <p:cNvSpPr/>
            <p:nvPr/>
          </p:nvSpPr>
          <p:spPr>
            <a:xfrm>
              <a:off x="851795" y="2077096"/>
              <a:ext cx="98752" cy="98752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3" y="2792"/>
                    <a:pt x="266" y="2216"/>
                    <a:pt x="266" y="1530"/>
                  </a:cubicBezTo>
                  <a:cubicBezTo>
                    <a:pt x="266" y="843"/>
                    <a:pt x="843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1" y="688"/>
                    <a:pt x="1" y="1530"/>
                  </a:cubicBezTo>
                  <a:cubicBezTo>
                    <a:pt x="1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5"/>
            <p:cNvSpPr/>
            <p:nvPr/>
          </p:nvSpPr>
          <p:spPr>
            <a:xfrm>
              <a:off x="1770205" y="1919040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0"/>
                  </a:moveTo>
                  <a:cubicBezTo>
                    <a:pt x="864" y="0"/>
                    <a:pt x="288" y="421"/>
                    <a:pt x="89" y="1019"/>
                  </a:cubicBezTo>
                  <a:lnTo>
                    <a:pt x="377" y="1019"/>
                  </a:lnTo>
                  <a:cubicBezTo>
                    <a:pt x="576" y="576"/>
                    <a:pt x="1020" y="288"/>
                    <a:pt x="1529" y="288"/>
                  </a:cubicBez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66" y="2216"/>
                    <a:pt x="266" y="1529"/>
                  </a:cubicBezTo>
                  <a:cubicBezTo>
                    <a:pt x="266" y="1440"/>
                    <a:pt x="288" y="1374"/>
                    <a:pt x="288" y="1285"/>
                  </a:cubicBezTo>
                  <a:lnTo>
                    <a:pt x="22" y="1285"/>
                  </a:lnTo>
                  <a:cubicBezTo>
                    <a:pt x="0" y="1374"/>
                    <a:pt x="0" y="1440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5"/>
            <p:cNvSpPr/>
            <p:nvPr/>
          </p:nvSpPr>
          <p:spPr>
            <a:xfrm>
              <a:off x="1770915" y="1951936"/>
              <a:ext cx="11460" cy="8619"/>
            </a:xfrm>
            <a:custGeom>
              <a:avLst/>
              <a:gdLst/>
              <a:ahLst/>
              <a:cxnLst/>
              <a:rect l="l" t="t" r="r" b="b"/>
              <a:pathLst>
                <a:path w="355" h="267" extrusionOk="0">
                  <a:moveTo>
                    <a:pt x="67" y="0"/>
                  </a:moveTo>
                  <a:cubicBezTo>
                    <a:pt x="23" y="89"/>
                    <a:pt x="0" y="178"/>
                    <a:pt x="0" y="266"/>
                  </a:cubicBezTo>
                  <a:lnTo>
                    <a:pt x="266" y="266"/>
                  </a:lnTo>
                  <a:cubicBezTo>
                    <a:pt x="289" y="178"/>
                    <a:pt x="333" y="89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7" name="Google Shape;1677;p25"/>
          <p:cNvGrpSpPr/>
          <p:nvPr/>
        </p:nvGrpSpPr>
        <p:grpSpPr>
          <a:xfrm>
            <a:off x="4298686" y="4633640"/>
            <a:ext cx="182798" cy="598473"/>
            <a:chOff x="3638102" y="4583399"/>
            <a:chExt cx="182798" cy="598473"/>
          </a:xfrm>
        </p:grpSpPr>
        <p:sp>
          <p:nvSpPr>
            <p:cNvPr id="1678" name="Google Shape;1678;p25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5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0" name="Google Shape;1680;p25"/>
          <p:cNvGrpSpPr/>
          <p:nvPr/>
        </p:nvGrpSpPr>
        <p:grpSpPr>
          <a:xfrm>
            <a:off x="4982811" y="4744172"/>
            <a:ext cx="182798" cy="598473"/>
            <a:chOff x="3638102" y="4583399"/>
            <a:chExt cx="182798" cy="598473"/>
          </a:xfrm>
        </p:grpSpPr>
        <p:sp>
          <p:nvSpPr>
            <p:cNvPr id="1681" name="Google Shape;1681;p25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5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3" name="Google Shape;1683;p25"/>
          <p:cNvGrpSpPr/>
          <p:nvPr/>
        </p:nvGrpSpPr>
        <p:grpSpPr>
          <a:xfrm>
            <a:off x="8844101" y="274591"/>
            <a:ext cx="399902" cy="651901"/>
            <a:chOff x="8772496" y="3715501"/>
            <a:chExt cx="399902" cy="651901"/>
          </a:xfrm>
        </p:grpSpPr>
        <p:sp>
          <p:nvSpPr>
            <p:cNvPr id="1684" name="Google Shape;1684;p25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5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6" name="Google Shape;1686;p25"/>
          <p:cNvGrpSpPr/>
          <p:nvPr/>
        </p:nvGrpSpPr>
        <p:grpSpPr>
          <a:xfrm rot="5400000">
            <a:off x="66118" y="2164489"/>
            <a:ext cx="184279" cy="603321"/>
            <a:chOff x="3638102" y="4583399"/>
            <a:chExt cx="182798" cy="598473"/>
          </a:xfrm>
        </p:grpSpPr>
        <p:sp>
          <p:nvSpPr>
            <p:cNvPr id="1687" name="Google Shape;1687;p25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5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25"/>
          <p:cNvGrpSpPr/>
          <p:nvPr/>
        </p:nvGrpSpPr>
        <p:grpSpPr>
          <a:xfrm>
            <a:off x="-1041857" y="3743048"/>
            <a:ext cx="3434729" cy="1094377"/>
            <a:chOff x="1035175" y="739350"/>
            <a:chExt cx="2659900" cy="847500"/>
          </a:xfrm>
        </p:grpSpPr>
        <p:sp>
          <p:nvSpPr>
            <p:cNvPr id="1690" name="Google Shape;1690;p25"/>
            <p:cNvSpPr/>
            <p:nvPr/>
          </p:nvSpPr>
          <p:spPr>
            <a:xfrm>
              <a:off x="1092800" y="1117100"/>
              <a:ext cx="2529150" cy="430400"/>
            </a:xfrm>
            <a:custGeom>
              <a:avLst/>
              <a:gdLst/>
              <a:ahLst/>
              <a:cxnLst/>
              <a:rect l="l" t="t" r="r" b="b"/>
              <a:pathLst>
                <a:path w="101166" h="17216" extrusionOk="0">
                  <a:moveTo>
                    <a:pt x="55613" y="1"/>
                  </a:moveTo>
                  <a:lnTo>
                    <a:pt x="49054" y="6559"/>
                  </a:lnTo>
                  <a:lnTo>
                    <a:pt x="5960" y="6559"/>
                  </a:lnTo>
                  <a:lnTo>
                    <a:pt x="0" y="12497"/>
                  </a:lnTo>
                  <a:lnTo>
                    <a:pt x="200" y="12696"/>
                  </a:lnTo>
                  <a:lnTo>
                    <a:pt x="6071" y="6825"/>
                  </a:lnTo>
                  <a:lnTo>
                    <a:pt x="49165" y="6825"/>
                  </a:lnTo>
                  <a:lnTo>
                    <a:pt x="55723" y="289"/>
                  </a:lnTo>
                  <a:lnTo>
                    <a:pt x="63589" y="289"/>
                  </a:lnTo>
                  <a:lnTo>
                    <a:pt x="80516" y="17216"/>
                  </a:lnTo>
                  <a:lnTo>
                    <a:pt x="101166" y="17216"/>
                  </a:lnTo>
                  <a:lnTo>
                    <a:pt x="101166" y="16928"/>
                  </a:lnTo>
                  <a:lnTo>
                    <a:pt x="80627" y="16928"/>
                  </a:lnTo>
                  <a:lnTo>
                    <a:pt x="63700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5"/>
            <p:cNvSpPr/>
            <p:nvPr/>
          </p:nvSpPr>
          <p:spPr>
            <a:xfrm>
              <a:off x="1035175" y="1417725"/>
              <a:ext cx="83675" cy="76600"/>
            </a:xfrm>
            <a:custGeom>
              <a:avLst/>
              <a:gdLst/>
              <a:ahLst/>
              <a:cxnLst/>
              <a:rect l="l" t="t" r="r" b="b"/>
              <a:pathLst>
                <a:path w="3347" h="3064" extrusionOk="0">
                  <a:moveTo>
                    <a:pt x="1663" y="283"/>
                  </a:moveTo>
                  <a:cubicBezTo>
                    <a:pt x="1984" y="283"/>
                    <a:pt x="2305" y="405"/>
                    <a:pt x="2549" y="649"/>
                  </a:cubicBezTo>
                  <a:cubicBezTo>
                    <a:pt x="3036" y="1136"/>
                    <a:pt x="3036" y="1934"/>
                    <a:pt x="2549" y="2421"/>
                  </a:cubicBezTo>
                  <a:cubicBezTo>
                    <a:pt x="2305" y="2665"/>
                    <a:pt x="1984" y="2787"/>
                    <a:pt x="1663" y="2787"/>
                  </a:cubicBezTo>
                  <a:cubicBezTo>
                    <a:pt x="1341" y="2787"/>
                    <a:pt x="1020" y="2665"/>
                    <a:pt x="776" y="2421"/>
                  </a:cubicBezTo>
                  <a:cubicBezTo>
                    <a:pt x="289" y="1934"/>
                    <a:pt x="289" y="1136"/>
                    <a:pt x="776" y="649"/>
                  </a:cubicBezTo>
                  <a:cubicBezTo>
                    <a:pt x="1020" y="405"/>
                    <a:pt x="1341" y="283"/>
                    <a:pt x="1663" y="283"/>
                  </a:cubicBezTo>
                  <a:close/>
                  <a:moveTo>
                    <a:pt x="1674" y="1"/>
                  </a:moveTo>
                  <a:cubicBezTo>
                    <a:pt x="1286" y="1"/>
                    <a:pt x="898" y="150"/>
                    <a:pt x="599" y="450"/>
                  </a:cubicBezTo>
                  <a:cubicBezTo>
                    <a:pt x="1" y="1048"/>
                    <a:pt x="1" y="2023"/>
                    <a:pt x="599" y="2621"/>
                  </a:cubicBezTo>
                  <a:cubicBezTo>
                    <a:pt x="887" y="2909"/>
                    <a:pt x="1286" y="3064"/>
                    <a:pt x="1663" y="3064"/>
                  </a:cubicBezTo>
                  <a:cubicBezTo>
                    <a:pt x="2061" y="3064"/>
                    <a:pt x="2460" y="2909"/>
                    <a:pt x="2748" y="2621"/>
                  </a:cubicBezTo>
                  <a:cubicBezTo>
                    <a:pt x="3347" y="2023"/>
                    <a:pt x="3347" y="1048"/>
                    <a:pt x="2748" y="450"/>
                  </a:cubicBezTo>
                  <a:cubicBezTo>
                    <a:pt x="2449" y="150"/>
                    <a:pt x="2061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5"/>
            <p:cNvSpPr/>
            <p:nvPr/>
          </p:nvSpPr>
          <p:spPr>
            <a:xfrm>
              <a:off x="3611400" y="1510225"/>
              <a:ext cx="83675" cy="76625"/>
            </a:xfrm>
            <a:custGeom>
              <a:avLst/>
              <a:gdLst/>
              <a:ahLst/>
              <a:cxnLst/>
              <a:rect l="l" t="t" r="r" b="b"/>
              <a:pathLst>
                <a:path w="3347" h="3065" extrusionOk="0">
                  <a:moveTo>
                    <a:pt x="1663" y="283"/>
                  </a:moveTo>
                  <a:cubicBezTo>
                    <a:pt x="1984" y="283"/>
                    <a:pt x="2305" y="405"/>
                    <a:pt x="2549" y="649"/>
                  </a:cubicBezTo>
                  <a:cubicBezTo>
                    <a:pt x="3036" y="1136"/>
                    <a:pt x="3036" y="1934"/>
                    <a:pt x="2549" y="2422"/>
                  </a:cubicBezTo>
                  <a:cubicBezTo>
                    <a:pt x="2305" y="2665"/>
                    <a:pt x="1984" y="2787"/>
                    <a:pt x="1663" y="2787"/>
                  </a:cubicBezTo>
                  <a:cubicBezTo>
                    <a:pt x="1341" y="2787"/>
                    <a:pt x="1020" y="2665"/>
                    <a:pt x="776" y="2422"/>
                  </a:cubicBezTo>
                  <a:cubicBezTo>
                    <a:pt x="311" y="1934"/>
                    <a:pt x="311" y="1136"/>
                    <a:pt x="776" y="649"/>
                  </a:cubicBezTo>
                  <a:cubicBezTo>
                    <a:pt x="1020" y="405"/>
                    <a:pt x="1341" y="283"/>
                    <a:pt x="1663" y="283"/>
                  </a:cubicBezTo>
                  <a:close/>
                  <a:moveTo>
                    <a:pt x="1674" y="1"/>
                  </a:moveTo>
                  <a:cubicBezTo>
                    <a:pt x="1286" y="1"/>
                    <a:pt x="898" y="151"/>
                    <a:pt x="599" y="450"/>
                  </a:cubicBezTo>
                  <a:cubicBezTo>
                    <a:pt x="1" y="1048"/>
                    <a:pt x="1" y="2023"/>
                    <a:pt x="599" y="2599"/>
                  </a:cubicBezTo>
                  <a:cubicBezTo>
                    <a:pt x="887" y="2909"/>
                    <a:pt x="1286" y="3064"/>
                    <a:pt x="1663" y="3064"/>
                  </a:cubicBezTo>
                  <a:cubicBezTo>
                    <a:pt x="2062" y="3064"/>
                    <a:pt x="2460" y="2909"/>
                    <a:pt x="2748" y="2599"/>
                  </a:cubicBezTo>
                  <a:cubicBezTo>
                    <a:pt x="3347" y="2023"/>
                    <a:pt x="3347" y="1048"/>
                    <a:pt x="2748" y="450"/>
                  </a:cubicBezTo>
                  <a:cubicBezTo>
                    <a:pt x="2449" y="151"/>
                    <a:pt x="2062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5"/>
            <p:cNvSpPr/>
            <p:nvPr/>
          </p:nvSpPr>
          <p:spPr>
            <a:xfrm>
              <a:off x="1509875" y="739350"/>
              <a:ext cx="638125" cy="396600"/>
            </a:xfrm>
            <a:custGeom>
              <a:avLst/>
              <a:gdLst/>
              <a:ahLst/>
              <a:cxnLst/>
              <a:rect l="l" t="t" r="r" b="b"/>
              <a:pathLst>
                <a:path w="25525" h="15864" extrusionOk="0">
                  <a:moveTo>
                    <a:pt x="1" y="0"/>
                  </a:moveTo>
                  <a:lnTo>
                    <a:pt x="1" y="5650"/>
                  </a:lnTo>
                  <a:lnTo>
                    <a:pt x="10237" y="15864"/>
                  </a:lnTo>
                  <a:lnTo>
                    <a:pt x="25525" y="15864"/>
                  </a:lnTo>
                  <a:lnTo>
                    <a:pt x="25525" y="15576"/>
                  </a:lnTo>
                  <a:lnTo>
                    <a:pt x="10348" y="15576"/>
                  </a:lnTo>
                  <a:lnTo>
                    <a:pt x="289" y="5539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5"/>
            <p:cNvSpPr/>
            <p:nvPr/>
          </p:nvSpPr>
          <p:spPr>
            <a:xfrm>
              <a:off x="2140225" y="1087600"/>
              <a:ext cx="83675" cy="76050"/>
            </a:xfrm>
            <a:custGeom>
              <a:avLst/>
              <a:gdLst/>
              <a:ahLst/>
              <a:cxnLst/>
              <a:rect l="l" t="t" r="r" b="b"/>
              <a:pathLst>
                <a:path w="3347" h="3042" extrusionOk="0">
                  <a:moveTo>
                    <a:pt x="1663" y="272"/>
                  </a:moveTo>
                  <a:cubicBezTo>
                    <a:pt x="1995" y="272"/>
                    <a:pt x="2305" y="405"/>
                    <a:pt x="2549" y="649"/>
                  </a:cubicBezTo>
                  <a:cubicBezTo>
                    <a:pt x="3036" y="1136"/>
                    <a:pt x="3036" y="1912"/>
                    <a:pt x="2549" y="2399"/>
                  </a:cubicBezTo>
                  <a:cubicBezTo>
                    <a:pt x="2305" y="2643"/>
                    <a:pt x="1984" y="2765"/>
                    <a:pt x="1663" y="2765"/>
                  </a:cubicBezTo>
                  <a:cubicBezTo>
                    <a:pt x="1341" y="2765"/>
                    <a:pt x="1020" y="2643"/>
                    <a:pt x="776" y="2399"/>
                  </a:cubicBezTo>
                  <a:cubicBezTo>
                    <a:pt x="289" y="1912"/>
                    <a:pt x="289" y="1136"/>
                    <a:pt x="776" y="649"/>
                  </a:cubicBezTo>
                  <a:cubicBezTo>
                    <a:pt x="1020" y="405"/>
                    <a:pt x="1352" y="272"/>
                    <a:pt x="1663" y="272"/>
                  </a:cubicBezTo>
                  <a:close/>
                  <a:moveTo>
                    <a:pt x="1674" y="1"/>
                  </a:moveTo>
                  <a:cubicBezTo>
                    <a:pt x="1286" y="1"/>
                    <a:pt x="898" y="150"/>
                    <a:pt x="599" y="449"/>
                  </a:cubicBezTo>
                  <a:cubicBezTo>
                    <a:pt x="1" y="1048"/>
                    <a:pt x="1" y="2000"/>
                    <a:pt x="599" y="2599"/>
                  </a:cubicBezTo>
                  <a:cubicBezTo>
                    <a:pt x="887" y="2909"/>
                    <a:pt x="1286" y="3042"/>
                    <a:pt x="1663" y="3042"/>
                  </a:cubicBezTo>
                  <a:cubicBezTo>
                    <a:pt x="2061" y="3042"/>
                    <a:pt x="2460" y="2909"/>
                    <a:pt x="2748" y="2599"/>
                  </a:cubicBezTo>
                  <a:cubicBezTo>
                    <a:pt x="3346" y="2000"/>
                    <a:pt x="3346" y="1048"/>
                    <a:pt x="2748" y="449"/>
                  </a:cubicBezTo>
                  <a:cubicBezTo>
                    <a:pt x="2449" y="150"/>
                    <a:pt x="2061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5" name="Google Shape;1695;p25"/>
          <p:cNvGrpSpPr/>
          <p:nvPr/>
        </p:nvGrpSpPr>
        <p:grpSpPr>
          <a:xfrm rot="10800000">
            <a:off x="7350790" y="-210951"/>
            <a:ext cx="1178127" cy="1094369"/>
            <a:chOff x="7825118" y="4065849"/>
            <a:chExt cx="1178127" cy="1094369"/>
          </a:xfrm>
        </p:grpSpPr>
        <p:sp>
          <p:nvSpPr>
            <p:cNvPr id="1696" name="Google Shape;1696;p25"/>
            <p:cNvSpPr/>
            <p:nvPr/>
          </p:nvSpPr>
          <p:spPr>
            <a:xfrm>
              <a:off x="7911327" y="4137684"/>
              <a:ext cx="1091918" cy="1022534"/>
            </a:xfrm>
            <a:custGeom>
              <a:avLst/>
              <a:gdLst/>
              <a:ahLst/>
              <a:cxnLst/>
              <a:rect l="l" t="t" r="r" b="b"/>
              <a:pathLst>
                <a:path w="30310" h="28384" extrusionOk="0">
                  <a:moveTo>
                    <a:pt x="0" y="1"/>
                  </a:moveTo>
                  <a:lnTo>
                    <a:pt x="0" y="776"/>
                  </a:lnTo>
                  <a:lnTo>
                    <a:pt x="11012" y="776"/>
                  </a:lnTo>
                  <a:lnTo>
                    <a:pt x="29512" y="19299"/>
                  </a:lnTo>
                  <a:lnTo>
                    <a:pt x="29512" y="28383"/>
                  </a:lnTo>
                  <a:lnTo>
                    <a:pt x="30310" y="28383"/>
                  </a:lnTo>
                  <a:lnTo>
                    <a:pt x="30310" y="18967"/>
                  </a:lnTo>
                  <a:lnTo>
                    <a:pt x="11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5"/>
            <p:cNvSpPr/>
            <p:nvPr/>
          </p:nvSpPr>
          <p:spPr>
            <a:xfrm>
              <a:off x="7825118" y="4065849"/>
              <a:ext cx="172416" cy="171659"/>
            </a:xfrm>
            <a:custGeom>
              <a:avLst/>
              <a:gdLst/>
              <a:ahLst/>
              <a:cxnLst/>
              <a:rect l="l" t="t" r="r" b="b"/>
              <a:pathLst>
                <a:path w="4786" h="4765" extrusionOk="0">
                  <a:moveTo>
                    <a:pt x="2393" y="1"/>
                  </a:moveTo>
                  <a:cubicBezTo>
                    <a:pt x="1086" y="1"/>
                    <a:pt x="0" y="1064"/>
                    <a:pt x="0" y="2372"/>
                  </a:cubicBezTo>
                  <a:cubicBezTo>
                    <a:pt x="0" y="3701"/>
                    <a:pt x="1086" y="4764"/>
                    <a:pt x="2393" y="4764"/>
                  </a:cubicBezTo>
                  <a:cubicBezTo>
                    <a:pt x="3722" y="4764"/>
                    <a:pt x="4786" y="3701"/>
                    <a:pt x="4786" y="2372"/>
                  </a:cubicBezTo>
                  <a:cubicBezTo>
                    <a:pt x="4786" y="1064"/>
                    <a:pt x="3722" y="1"/>
                    <a:pt x="23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25"/>
          <p:cNvGrpSpPr/>
          <p:nvPr/>
        </p:nvGrpSpPr>
        <p:grpSpPr>
          <a:xfrm>
            <a:off x="7565459" y="1145977"/>
            <a:ext cx="1794619" cy="937714"/>
            <a:chOff x="7447476" y="612577"/>
            <a:chExt cx="1794619" cy="937714"/>
          </a:xfrm>
        </p:grpSpPr>
        <p:sp>
          <p:nvSpPr>
            <p:cNvPr id="1699" name="Google Shape;1699;p25"/>
            <p:cNvSpPr/>
            <p:nvPr/>
          </p:nvSpPr>
          <p:spPr>
            <a:xfrm>
              <a:off x="7866602" y="1081065"/>
              <a:ext cx="1375493" cy="469226"/>
            </a:xfrm>
            <a:custGeom>
              <a:avLst/>
              <a:gdLst/>
              <a:ahLst/>
              <a:cxnLst/>
              <a:rect l="l" t="t" r="r" b="b"/>
              <a:pathLst>
                <a:path w="42608" h="14535" extrusionOk="0">
                  <a:moveTo>
                    <a:pt x="4299" y="0"/>
                  </a:moveTo>
                  <a:lnTo>
                    <a:pt x="1" y="4321"/>
                  </a:lnTo>
                  <a:cubicBezTo>
                    <a:pt x="67" y="4365"/>
                    <a:pt x="134" y="4432"/>
                    <a:pt x="200" y="4498"/>
                  </a:cubicBezTo>
                  <a:lnTo>
                    <a:pt x="4432" y="288"/>
                  </a:lnTo>
                  <a:lnTo>
                    <a:pt x="27474" y="288"/>
                  </a:lnTo>
                  <a:lnTo>
                    <a:pt x="41721" y="14535"/>
                  </a:lnTo>
                  <a:lnTo>
                    <a:pt x="42607" y="14535"/>
                  </a:lnTo>
                  <a:lnTo>
                    <a:pt x="42607" y="14269"/>
                  </a:lnTo>
                  <a:lnTo>
                    <a:pt x="41832" y="14269"/>
                  </a:lnTo>
                  <a:lnTo>
                    <a:pt x="2758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25"/>
            <p:cNvSpPr/>
            <p:nvPr/>
          </p:nvSpPr>
          <p:spPr>
            <a:xfrm>
              <a:off x="7526149" y="694834"/>
              <a:ext cx="1715944" cy="710280"/>
            </a:xfrm>
            <a:custGeom>
              <a:avLst/>
              <a:gdLst/>
              <a:ahLst/>
              <a:cxnLst/>
              <a:rect l="l" t="t" r="r" b="b"/>
              <a:pathLst>
                <a:path w="53154" h="22002" extrusionOk="0">
                  <a:moveTo>
                    <a:pt x="222" y="0"/>
                  </a:moveTo>
                  <a:cubicBezTo>
                    <a:pt x="155" y="89"/>
                    <a:pt x="89" y="133"/>
                    <a:pt x="0" y="199"/>
                  </a:cubicBezTo>
                  <a:lnTo>
                    <a:pt x="8929" y="9106"/>
                  </a:lnTo>
                  <a:lnTo>
                    <a:pt x="40258" y="9106"/>
                  </a:lnTo>
                  <a:lnTo>
                    <a:pt x="53153" y="22001"/>
                  </a:lnTo>
                  <a:lnTo>
                    <a:pt x="53153" y="21625"/>
                  </a:lnTo>
                  <a:lnTo>
                    <a:pt x="40369" y="8840"/>
                  </a:lnTo>
                  <a:lnTo>
                    <a:pt x="9040" y="8840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25"/>
            <p:cNvSpPr/>
            <p:nvPr/>
          </p:nvSpPr>
          <p:spPr>
            <a:xfrm>
              <a:off x="7447476" y="612577"/>
              <a:ext cx="98010" cy="98720"/>
            </a:xfrm>
            <a:custGeom>
              <a:avLst/>
              <a:gdLst/>
              <a:ahLst/>
              <a:cxnLst/>
              <a:rect l="l" t="t" r="r" b="b"/>
              <a:pathLst>
                <a:path w="3036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20" y="2792"/>
                    <a:pt x="266" y="2216"/>
                    <a:pt x="266" y="1529"/>
                  </a:cubicBezTo>
                  <a:cubicBezTo>
                    <a:pt x="266" y="842"/>
                    <a:pt x="820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1861" y="3058"/>
                    <a:pt x="2193" y="2947"/>
                    <a:pt x="2437" y="2747"/>
                  </a:cubicBezTo>
                  <a:lnTo>
                    <a:pt x="2260" y="2570"/>
                  </a:lnTo>
                  <a:lnTo>
                    <a:pt x="2459" y="2371"/>
                  </a:lnTo>
                  <a:lnTo>
                    <a:pt x="2637" y="2548"/>
                  </a:lnTo>
                  <a:cubicBezTo>
                    <a:pt x="2902" y="2282"/>
                    <a:pt x="3035" y="1928"/>
                    <a:pt x="3035" y="1529"/>
                  </a:cubicBezTo>
                  <a:cubicBezTo>
                    <a:pt x="3035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5"/>
            <p:cNvSpPr/>
            <p:nvPr/>
          </p:nvSpPr>
          <p:spPr>
            <a:xfrm>
              <a:off x="7786509" y="1209098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2" y="2792"/>
                    <a:pt x="266" y="2216"/>
                    <a:pt x="266" y="1529"/>
                  </a:cubicBezTo>
                  <a:cubicBezTo>
                    <a:pt x="266" y="842"/>
                    <a:pt x="842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1153"/>
                    <a:pt x="2903" y="798"/>
                    <a:pt x="2681" y="532"/>
                  </a:cubicBezTo>
                  <a:lnTo>
                    <a:pt x="2548" y="665"/>
                  </a:lnTo>
                  <a:lnTo>
                    <a:pt x="2371" y="466"/>
                  </a:lnTo>
                  <a:lnTo>
                    <a:pt x="2482" y="355"/>
                  </a:lnTo>
                  <a:cubicBezTo>
                    <a:pt x="2216" y="133"/>
                    <a:pt x="1883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3" name="Google Shape;1703;p25"/>
          <p:cNvGrpSpPr/>
          <p:nvPr/>
        </p:nvGrpSpPr>
        <p:grpSpPr>
          <a:xfrm flipH="1">
            <a:off x="-56799" y="116691"/>
            <a:ext cx="399902" cy="651901"/>
            <a:chOff x="8772496" y="3715501"/>
            <a:chExt cx="399902" cy="651901"/>
          </a:xfrm>
        </p:grpSpPr>
        <p:sp>
          <p:nvSpPr>
            <p:cNvPr id="1704" name="Google Shape;1704;p25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5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6" name="Google Shape;1706;p25"/>
          <p:cNvGrpSpPr/>
          <p:nvPr/>
        </p:nvGrpSpPr>
        <p:grpSpPr>
          <a:xfrm>
            <a:off x="6445900" y="4633646"/>
            <a:ext cx="793250" cy="225666"/>
            <a:chOff x="5021550" y="4713050"/>
            <a:chExt cx="793250" cy="225666"/>
          </a:xfrm>
        </p:grpSpPr>
        <p:sp>
          <p:nvSpPr>
            <p:cNvPr id="1707" name="Google Shape;1707;p25"/>
            <p:cNvSpPr/>
            <p:nvPr/>
          </p:nvSpPr>
          <p:spPr>
            <a:xfrm>
              <a:off x="5754173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5"/>
            <p:cNvSpPr/>
            <p:nvPr/>
          </p:nvSpPr>
          <p:spPr>
            <a:xfrm>
              <a:off x="5632206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5"/>
            <p:cNvSpPr/>
            <p:nvPr/>
          </p:nvSpPr>
          <p:spPr>
            <a:xfrm>
              <a:off x="5510240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5"/>
            <p:cNvSpPr/>
            <p:nvPr/>
          </p:nvSpPr>
          <p:spPr>
            <a:xfrm>
              <a:off x="5388273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5"/>
            <p:cNvSpPr/>
            <p:nvPr/>
          </p:nvSpPr>
          <p:spPr>
            <a:xfrm>
              <a:off x="5265483" y="4713050"/>
              <a:ext cx="61451" cy="225666"/>
            </a:xfrm>
            <a:custGeom>
              <a:avLst/>
              <a:gdLst/>
              <a:ahLst/>
              <a:cxnLst/>
              <a:rect l="l" t="t" r="r" b="b"/>
              <a:pathLst>
                <a:path w="1641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40" y="6027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5"/>
            <p:cNvSpPr/>
            <p:nvPr/>
          </p:nvSpPr>
          <p:spPr>
            <a:xfrm>
              <a:off x="5143516" y="4713050"/>
              <a:ext cx="61451" cy="225666"/>
            </a:xfrm>
            <a:custGeom>
              <a:avLst/>
              <a:gdLst/>
              <a:ahLst/>
              <a:cxnLst/>
              <a:rect l="l" t="t" r="r" b="b"/>
              <a:pathLst>
                <a:path w="1641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40" y="6027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5"/>
            <p:cNvSpPr/>
            <p:nvPr/>
          </p:nvSpPr>
          <p:spPr>
            <a:xfrm>
              <a:off x="5021550" y="4713050"/>
              <a:ext cx="61451" cy="225666"/>
            </a:xfrm>
            <a:custGeom>
              <a:avLst/>
              <a:gdLst/>
              <a:ahLst/>
              <a:cxnLst/>
              <a:rect l="l" t="t" r="r" b="b"/>
              <a:pathLst>
                <a:path w="1641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40" y="6027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3">
    <p:spTree>
      <p:nvGrpSpPr>
        <p:cNvPr id="1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5" name="Google Shape;1715;p26"/>
          <p:cNvGrpSpPr/>
          <p:nvPr/>
        </p:nvGrpSpPr>
        <p:grpSpPr>
          <a:xfrm flipH="1">
            <a:off x="-103660" y="4326501"/>
            <a:ext cx="878375" cy="275404"/>
            <a:chOff x="8363724" y="112839"/>
            <a:chExt cx="878375" cy="275404"/>
          </a:xfrm>
        </p:grpSpPr>
        <p:grpSp>
          <p:nvGrpSpPr>
            <p:cNvPr id="1716" name="Google Shape;1716;p26"/>
            <p:cNvGrpSpPr/>
            <p:nvPr/>
          </p:nvGrpSpPr>
          <p:grpSpPr>
            <a:xfrm>
              <a:off x="8363724" y="112839"/>
              <a:ext cx="878375" cy="275404"/>
              <a:chOff x="6611124" y="570039"/>
              <a:chExt cx="878375" cy="275404"/>
            </a:xfrm>
          </p:grpSpPr>
          <p:sp>
            <p:nvSpPr>
              <p:cNvPr id="1717" name="Google Shape;1717;p26"/>
              <p:cNvSpPr/>
              <p:nvPr/>
            </p:nvSpPr>
            <p:spPr>
              <a:xfrm>
                <a:off x="6675495" y="570039"/>
                <a:ext cx="814003" cy="195309"/>
              </a:xfrm>
              <a:custGeom>
                <a:avLst/>
                <a:gdLst/>
                <a:ahLst/>
                <a:cxnLst/>
                <a:rect l="l" t="t" r="r" b="b"/>
                <a:pathLst>
                  <a:path w="25215" h="6050" extrusionOk="0">
                    <a:moveTo>
                      <a:pt x="5916" y="1"/>
                    </a:moveTo>
                    <a:lnTo>
                      <a:pt x="0" y="5894"/>
                    </a:lnTo>
                    <a:cubicBezTo>
                      <a:pt x="89" y="5938"/>
                      <a:pt x="178" y="5983"/>
                      <a:pt x="244" y="6049"/>
                    </a:cubicBezTo>
                    <a:lnTo>
                      <a:pt x="6027" y="266"/>
                    </a:lnTo>
                    <a:lnTo>
                      <a:pt x="25214" y="266"/>
                    </a:lnTo>
                    <a:lnTo>
                      <a:pt x="25214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26"/>
              <p:cNvSpPr/>
              <p:nvPr/>
            </p:nvSpPr>
            <p:spPr>
              <a:xfrm>
                <a:off x="6611124" y="755310"/>
                <a:ext cx="89423" cy="90133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2792" extrusionOk="0">
                    <a:moveTo>
                      <a:pt x="1374" y="0"/>
                    </a:moveTo>
                    <a:cubicBezTo>
                      <a:pt x="621" y="0"/>
                      <a:pt x="0" y="620"/>
                      <a:pt x="0" y="1396"/>
                    </a:cubicBezTo>
                    <a:cubicBezTo>
                      <a:pt x="0" y="2171"/>
                      <a:pt x="621" y="2792"/>
                      <a:pt x="1374" y="2792"/>
                    </a:cubicBezTo>
                    <a:cubicBezTo>
                      <a:pt x="2149" y="2792"/>
                      <a:pt x="2770" y="2171"/>
                      <a:pt x="2770" y="1396"/>
                    </a:cubicBezTo>
                    <a:cubicBezTo>
                      <a:pt x="2770" y="953"/>
                      <a:pt x="2570" y="576"/>
                      <a:pt x="2238" y="310"/>
                    </a:cubicBezTo>
                    <a:lnTo>
                      <a:pt x="2083" y="487"/>
                    </a:lnTo>
                    <a:lnTo>
                      <a:pt x="1884" y="288"/>
                    </a:lnTo>
                    <a:lnTo>
                      <a:pt x="1994" y="155"/>
                    </a:lnTo>
                    <a:cubicBezTo>
                      <a:pt x="1817" y="66"/>
                      <a:pt x="1596" y="0"/>
                      <a:pt x="1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19" name="Google Shape;1719;p26"/>
            <p:cNvSpPr/>
            <p:nvPr/>
          </p:nvSpPr>
          <p:spPr>
            <a:xfrm>
              <a:off x="8424512" y="303114"/>
              <a:ext cx="11493" cy="10750"/>
            </a:xfrm>
            <a:custGeom>
              <a:avLst/>
              <a:gdLst/>
              <a:ahLst/>
              <a:cxnLst/>
              <a:rect l="l" t="t" r="r" b="b"/>
              <a:pathLst>
                <a:path w="356" h="333" extrusionOk="0">
                  <a:moveTo>
                    <a:pt x="111" y="0"/>
                  </a:moveTo>
                  <a:lnTo>
                    <a:pt x="1" y="133"/>
                  </a:lnTo>
                  <a:lnTo>
                    <a:pt x="200" y="332"/>
                  </a:lnTo>
                  <a:lnTo>
                    <a:pt x="355" y="155"/>
                  </a:lnTo>
                  <a:cubicBezTo>
                    <a:pt x="289" y="89"/>
                    <a:pt x="200" y="44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0" name="Google Shape;1720;p26"/>
          <p:cNvGrpSpPr/>
          <p:nvPr/>
        </p:nvGrpSpPr>
        <p:grpSpPr>
          <a:xfrm flipH="1">
            <a:off x="-103655" y="4463209"/>
            <a:ext cx="1626382" cy="472696"/>
            <a:chOff x="7615712" y="156599"/>
            <a:chExt cx="1626382" cy="472696"/>
          </a:xfrm>
        </p:grpSpPr>
        <p:sp>
          <p:nvSpPr>
            <p:cNvPr id="1721" name="Google Shape;1721;p26"/>
            <p:cNvSpPr/>
            <p:nvPr/>
          </p:nvSpPr>
          <p:spPr>
            <a:xfrm>
              <a:off x="7677781" y="212980"/>
              <a:ext cx="1564313" cy="416315"/>
            </a:xfrm>
            <a:custGeom>
              <a:avLst/>
              <a:gdLst/>
              <a:ahLst/>
              <a:cxnLst/>
              <a:rect l="l" t="t" r="r" b="b"/>
              <a:pathLst>
                <a:path w="48457" h="12896" extrusionOk="0">
                  <a:moveTo>
                    <a:pt x="576" y="0"/>
                  </a:moveTo>
                  <a:cubicBezTo>
                    <a:pt x="421" y="244"/>
                    <a:pt x="222" y="444"/>
                    <a:pt x="0" y="599"/>
                  </a:cubicBezTo>
                  <a:lnTo>
                    <a:pt x="12275" y="12895"/>
                  </a:lnTo>
                  <a:lnTo>
                    <a:pt x="43582" y="12895"/>
                  </a:lnTo>
                  <a:lnTo>
                    <a:pt x="48456" y="8021"/>
                  </a:lnTo>
                  <a:lnTo>
                    <a:pt x="48456" y="6847"/>
                  </a:lnTo>
                  <a:lnTo>
                    <a:pt x="43227" y="12053"/>
                  </a:lnTo>
                  <a:lnTo>
                    <a:pt x="12629" y="12053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6"/>
            <p:cNvSpPr/>
            <p:nvPr/>
          </p:nvSpPr>
          <p:spPr>
            <a:xfrm>
              <a:off x="7615712" y="156599"/>
              <a:ext cx="98010" cy="98720"/>
            </a:xfrm>
            <a:custGeom>
              <a:avLst/>
              <a:gdLst/>
              <a:ahLst/>
              <a:cxnLst/>
              <a:rect l="l" t="t" r="r" b="b"/>
              <a:pathLst>
                <a:path w="3036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20" y="2792"/>
                    <a:pt x="266" y="2216"/>
                    <a:pt x="266" y="1529"/>
                  </a:cubicBezTo>
                  <a:cubicBezTo>
                    <a:pt x="266" y="842"/>
                    <a:pt x="820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1861" y="3058"/>
                    <a:pt x="2193" y="2947"/>
                    <a:pt x="2437" y="2747"/>
                  </a:cubicBezTo>
                  <a:lnTo>
                    <a:pt x="2260" y="2570"/>
                  </a:lnTo>
                  <a:lnTo>
                    <a:pt x="2459" y="2371"/>
                  </a:lnTo>
                  <a:lnTo>
                    <a:pt x="2637" y="2548"/>
                  </a:lnTo>
                  <a:cubicBezTo>
                    <a:pt x="2902" y="2282"/>
                    <a:pt x="3035" y="1928"/>
                    <a:pt x="3035" y="1529"/>
                  </a:cubicBezTo>
                  <a:cubicBezTo>
                    <a:pt x="3035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26"/>
          <p:cNvGrpSpPr/>
          <p:nvPr/>
        </p:nvGrpSpPr>
        <p:grpSpPr>
          <a:xfrm>
            <a:off x="6208451" y="4530001"/>
            <a:ext cx="1180669" cy="249201"/>
            <a:chOff x="3186414" y="611522"/>
            <a:chExt cx="803285" cy="169548"/>
          </a:xfrm>
        </p:grpSpPr>
        <p:sp>
          <p:nvSpPr>
            <p:cNvPr id="1724" name="Google Shape;1724;p26"/>
            <p:cNvSpPr/>
            <p:nvPr/>
          </p:nvSpPr>
          <p:spPr>
            <a:xfrm>
              <a:off x="3186414" y="611522"/>
              <a:ext cx="803285" cy="169548"/>
            </a:xfrm>
            <a:custGeom>
              <a:avLst/>
              <a:gdLst/>
              <a:ahLst/>
              <a:cxnLst/>
              <a:rect l="l" t="t" r="r" b="b"/>
              <a:pathLst>
                <a:path w="24883" h="5252" extrusionOk="0">
                  <a:moveTo>
                    <a:pt x="2194" y="1"/>
                  </a:moveTo>
                  <a:lnTo>
                    <a:pt x="1" y="2349"/>
                  </a:lnTo>
                  <a:lnTo>
                    <a:pt x="1" y="5252"/>
                  </a:lnTo>
                  <a:lnTo>
                    <a:pt x="24882" y="5252"/>
                  </a:lnTo>
                  <a:lnTo>
                    <a:pt x="24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6"/>
            <p:cNvSpPr/>
            <p:nvPr/>
          </p:nvSpPr>
          <p:spPr>
            <a:xfrm>
              <a:off x="3537618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377" y="0"/>
                    <a:pt x="1" y="377"/>
                    <a:pt x="1" y="842"/>
                  </a:cubicBezTo>
                  <a:cubicBezTo>
                    <a:pt x="1" y="1308"/>
                    <a:pt x="377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6"/>
            <p:cNvSpPr/>
            <p:nvPr/>
          </p:nvSpPr>
          <p:spPr>
            <a:xfrm>
              <a:off x="3456072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400" y="0"/>
                    <a:pt x="1" y="377"/>
                    <a:pt x="1" y="842"/>
                  </a:cubicBezTo>
                  <a:cubicBezTo>
                    <a:pt x="1" y="1308"/>
                    <a:pt x="400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6"/>
            <p:cNvSpPr/>
            <p:nvPr/>
          </p:nvSpPr>
          <p:spPr>
            <a:xfrm>
              <a:off x="3374526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400" y="0"/>
                    <a:pt x="1" y="377"/>
                    <a:pt x="1" y="842"/>
                  </a:cubicBezTo>
                  <a:cubicBezTo>
                    <a:pt x="1" y="1308"/>
                    <a:pt x="400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6"/>
            <p:cNvSpPr/>
            <p:nvPr/>
          </p:nvSpPr>
          <p:spPr>
            <a:xfrm>
              <a:off x="3511146" y="693069"/>
              <a:ext cx="26504" cy="8619"/>
            </a:xfrm>
            <a:custGeom>
              <a:avLst/>
              <a:gdLst/>
              <a:ahLst/>
              <a:cxnLst/>
              <a:rect l="l" t="t" r="r" b="b"/>
              <a:pathLst>
                <a:path w="821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21" y="266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6"/>
            <p:cNvSpPr/>
            <p:nvPr/>
          </p:nvSpPr>
          <p:spPr>
            <a:xfrm>
              <a:off x="3429600" y="693069"/>
              <a:ext cx="26504" cy="8619"/>
            </a:xfrm>
            <a:custGeom>
              <a:avLst/>
              <a:gdLst/>
              <a:ahLst/>
              <a:cxnLst/>
              <a:rect l="l" t="t" r="r" b="b"/>
              <a:pathLst>
                <a:path w="821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21" y="266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6"/>
            <p:cNvSpPr/>
            <p:nvPr/>
          </p:nvSpPr>
          <p:spPr>
            <a:xfrm>
              <a:off x="3589819" y="693069"/>
              <a:ext cx="27214" cy="8619"/>
            </a:xfrm>
            <a:custGeom>
              <a:avLst/>
              <a:gdLst/>
              <a:ahLst/>
              <a:cxnLst/>
              <a:rect l="l" t="t" r="r" b="b"/>
              <a:pathLst>
                <a:path w="843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43" y="266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1" name="Google Shape;1731;p26"/>
          <p:cNvGrpSpPr/>
          <p:nvPr/>
        </p:nvGrpSpPr>
        <p:grpSpPr>
          <a:xfrm>
            <a:off x="5349075" y="314328"/>
            <a:ext cx="793250" cy="225666"/>
            <a:chOff x="5021550" y="4713050"/>
            <a:chExt cx="793250" cy="225666"/>
          </a:xfrm>
        </p:grpSpPr>
        <p:sp>
          <p:nvSpPr>
            <p:cNvPr id="1732" name="Google Shape;1732;p26"/>
            <p:cNvSpPr/>
            <p:nvPr/>
          </p:nvSpPr>
          <p:spPr>
            <a:xfrm>
              <a:off x="5754173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6"/>
            <p:cNvSpPr/>
            <p:nvPr/>
          </p:nvSpPr>
          <p:spPr>
            <a:xfrm>
              <a:off x="5632206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6"/>
            <p:cNvSpPr/>
            <p:nvPr/>
          </p:nvSpPr>
          <p:spPr>
            <a:xfrm>
              <a:off x="5510240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6"/>
            <p:cNvSpPr/>
            <p:nvPr/>
          </p:nvSpPr>
          <p:spPr>
            <a:xfrm>
              <a:off x="5388273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6"/>
            <p:cNvSpPr/>
            <p:nvPr/>
          </p:nvSpPr>
          <p:spPr>
            <a:xfrm>
              <a:off x="5265483" y="4713050"/>
              <a:ext cx="61451" cy="225666"/>
            </a:xfrm>
            <a:custGeom>
              <a:avLst/>
              <a:gdLst/>
              <a:ahLst/>
              <a:cxnLst/>
              <a:rect l="l" t="t" r="r" b="b"/>
              <a:pathLst>
                <a:path w="1641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40" y="6027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6"/>
            <p:cNvSpPr/>
            <p:nvPr/>
          </p:nvSpPr>
          <p:spPr>
            <a:xfrm>
              <a:off x="5143516" y="4713050"/>
              <a:ext cx="61451" cy="225666"/>
            </a:xfrm>
            <a:custGeom>
              <a:avLst/>
              <a:gdLst/>
              <a:ahLst/>
              <a:cxnLst/>
              <a:rect l="l" t="t" r="r" b="b"/>
              <a:pathLst>
                <a:path w="1641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40" y="6027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26"/>
            <p:cNvSpPr/>
            <p:nvPr/>
          </p:nvSpPr>
          <p:spPr>
            <a:xfrm>
              <a:off x="5021550" y="4713050"/>
              <a:ext cx="61451" cy="225666"/>
            </a:xfrm>
            <a:custGeom>
              <a:avLst/>
              <a:gdLst/>
              <a:ahLst/>
              <a:cxnLst/>
              <a:rect l="l" t="t" r="r" b="b"/>
              <a:pathLst>
                <a:path w="1641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40" y="6027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9" name="Google Shape;1739;p26"/>
          <p:cNvGrpSpPr/>
          <p:nvPr/>
        </p:nvGrpSpPr>
        <p:grpSpPr>
          <a:xfrm>
            <a:off x="327214" y="-542094"/>
            <a:ext cx="819137" cy="1183093"/>
            <a:chOff x="4312241" y="155173"/>
            <a:chExt cx="711736" cy="1027883"/>
          </a:xfrm>
        </p:grpSpPr>
        <p:sp>
          <p:nvSpPr>
            <p:cNvPr id="1740" name="Google Shape;1740;p26"/>
            <p:cNvSpPr/>
            <p:nvPr/>
          </p:nvSpPr>
          <p:spPr>
            <a:xfrm>
              <a:off x="4714225" y="243176"/>
              <a:ext cx="251803" cy="689522"/>
            </a:xfrm>
            <a:custGeom>
              <a:avLst/>
              <a:gdLst/>
              <a:ahLst/>
              <a:cxnLst/>
              <a:rect l="l" t="t" r="r" b="b"/>
              <a:pathLst>
                <a:path w="7800" h="21359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1359"/>
                  </a:lnTo>
                  <a:lnTo>
                    <a:pt x="267" y="21359"/>
                  </a:lnTo>
                  <a:lnTo>
                    <a:pt x="267" y="7733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26"/>
            <p:cNvSpPr/>
            <p:nvPr/>
          </p:nvSpPr>
          <p:spPr>
            <a:xfrm>
              <a:off x="4948113" y="190942"/>
              <a:ext cx="75864" cy="75154"/>
            </a:xfrm>
            <a:custGeom>
              <a:avLst/>
              <a:gdLst/>
              <a:ahLst/>
              <a:cxnLst/>
              <a:rect l="l" t="t" r="r" b="b"/>
              <a:pathLst>
                <a:path w="2350" h="2328" extrusionOk="0">
                  <a:moveTo>
                    <a:pt x="1175" y="267"/>
                  </a:moveTo>
                  <a:cubicBezTo>
                    <a:pt x="1663" y="267"/>
                    <a:pt x="2061" y="665"/>
                    <a:pt x="2061" y="1175"/>
                  </a:cubicBezTo>
                  <a:cubicBezTo>
                    <a:pt x="2061" y="1662"/>
                    <a:pt x="1663" y="2061"/>
                    <a:pt x="1175" y="2061"/>
                  </a:cubicBezTo>
                  <a:cubicBezTo>
                    <a:pt x="666" y="2061"/>
                    <a:pt x="267" y="1662"/>
                    <a:pt x="267" y="1175"/>
                  </a:cubicBezTo>
                  <a:cubicBezTo>
                    <a:pt x="267" y="665"/>
                    <a:pt x="666" y="267"/>
                    <a:pt x="1175" y="267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10"/>
                    <a:pt x="1" y="1175"/>
                  </a:cubicBezTo>
                  <a:cubicBezTo>
                    <a:pt x="1" y="1818"/>
                    <a:pt x="533" y="2327"/>
                    <a:pt x="1175" y="2327"/>
                  </a:cubicBezTo>
                  <a:cubicBezTo>
                    <a:pt x="1818" y="2327"/>
                    <a:pt x="2349" y="1818"/>
                    <a:pt x="2349" y="1175"/>
                  </a:cubicBezTo>
                  <a:cubicBezTo>
                    <a:pt x="2349" y="510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26"/>
            <p:cNvSpPr/>
            <p:nvPr/>
          </p:nvSpPr>
          <p:spPr>
            <a:xfrm>
              <a:off x="4680619" y="926957"/>
              <a:ext cx="75832" cy="75864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75" y="289"/>
                  </a:moveTo>
                  <a:cubicBezTo>
                    <a:pt x="1662" y="289"/>
                    <a:pt x="2061" y="687"/>
                    <a:pt x="2061" y="1175"/>
                  </a:cubicBezTo>
                  <a:cubicBezTo>
                    <a:pt x="2061" y="1662"/>
                    <a:pt x="1662" y="2061"/>
                    <a:pt x="1175" y="2061"/>
                  </a:cubicBezTo>
                  <a:cubicBezTo>
                    <a:pt x="687" y="2061"/>
                    <a:pt x="288" y="1662"/>
                    <a:pt x="288" y="1175"/>
                  </a:cubicBezTo>
                  <a:cubicBezTo>
                    <a:pt x="288" y="687"/>
                    <a:pt x="687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0" y="532"/>
                    <a:pt x="0" y="1175"/>
                  </a:cubicBezTo>
                  <a:cubicBezTo>
                    <a:pt x="0" y="1817"/>
                    <a:pt x="532" y="2349"/>
                    <a:pt x="1175" y="2349"/>
                  </a:cubicBezTo>
                  <a:cubicBezTo>
                    <a:pt x="1817" y="2349"/>
                    <a:pt x="2349" y="1817"/>
                    <a:pt x="2349" y="1175"/>
                  </a:cubicBezTo>
                  <a:cubicBezTo>
                    <a:pt x="2349" y="532"/>
                    <a:pt x="1817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6"/>
            <p:cNvSpPr/>
            <p:nvPr/>
          </p:nvSpPr>
          <p:spPr>
            <a:xfrm>
              <a:off x="4521110" y="221708"/>
              <a:ext cx="252514" cy="803996"/>
            </a:xfrm>
            <a:custGeom>
              <a:avLst/>
              <a:gdLst/>
              <a:ahLst/>
              <a:cxnLst/>
              <a:rect l="l" t="t" r="r" b="b"/>
              <a:pathLst>
                <a:path w="7822" h="24905" extrusionOk="0">
                  <a:moveTo>
                    <a:pt x="7622" y="0"/>
                  </a:moveTo>
                  <a:lnTo>
                    <a:pt x="1" y="7600"/>
                  </a:lnTo>
                  <a:lnTo>
                    <a:pt x="1" y="24904"/>
                  </a:lnTo>
                  <a:lnTo>
                    <a:pt x="289" y="24904"/>
                  </a:lnTo>
                  <a:lnTo>
                    <a:pt x="289" y="7733"/>
                  </a:lnTo>
                  <a:lnTo>
                    <a:pt x="7822" y="200"/>
                  </a:lnTo>
                  <a:lnTo>
                    <a:pt x="76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6"/>
            <p:cNvSpPr/>
            <p:nvPr/>
          </p:nvSpPr>
          <p:spPr>
            <a:xfrm>
              <a:off x="4754998" y="169507"/>
              <a:ext cx="75864" cy="75121"/>
            </a:xfrm>
            <a:custGeom>
              <a:avLst/>
              <a:gdLst/>
              <a:ahLst/>
              <a:cxnLst/>
              <a:rect l="l" t="t" r="r" b="b"/>
              <a:pathLst>
                <a:path w="2350" h="2327" extrusionOk="0">
                  <a:moveTo>
                    <a:pt x="1175" y="266"/>
                  </a:moveTo>
                  <a:cubicBezTo>
                    <a:pt x="1662" y="266"/>
                    <a:pt x="2083" y="665"/>
                    <a:pt x="2083" y="1174"/>
                  </a:cubicBezTo>
                  <a:cubicBezTo>
                    <a:pt x="2083" y="1662"/>
                    <a:pt x="1662" y="2061"/>
                    <a:pt x="1175" y="2061"/>
                  </a:cubicBezTo>
                  <a:cubicBezTo>
                    <a:pt x="687" y="2061"/>
                    <a:pt x="289" y="1662"/>
                    <a:pt x="289" y="1174"/>
                  </a:cubicBezTo>
                  <a:cubicBezTo>
                    <a:pt x="289" y="665"/>
                    <a:pt x="687" y="266"/>
                    <a:pt x="1175" y="266"/>
                  </a:cubicBezTo>
                  <a:close/>
                  <a:moveTo>
                    <a:pt x="1175" y="0"/>
                  </a:moveTo>
                  <a:cubicBezTo>
                    <a:pt x="532" y="0"/>
                    <a:pt x="1" y="510"/>
                    <a:pt x="1" y="1174"/>
                  </a:cubicBezTo>
                  <a:cubicBezTo>
                    <a:pt x="1" y="1817"/>
                    <a:pt x="532" y="2326"/>
                    <a:pt x="1175" y="2326"/>
                  </a:cubicBezTo>
                  <a:cubicBezTo>
                    <a:pt x="1817" y="2326"/>
                    <a:pt x="2349" y="1817"/>
                    <a:pt x="2349" y="1174"/>
                  </a:cubicBezTo>
                  <a:cubicBezTo>
                    <a:pt x="2349" y="510"/>
                    <a:pt x="1817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6"/>
            <p:cNvSpPr/>
            <p:nvPr/>
          </p:nvSpPr>
          <p:spPr>
            <a:xfrm>
              <a:off x="4488214" y="1019932"/>
              <a:ext cx="75121" cy="75864"/>
            </a:xfrm>
            <a:custGeom>
              <a:avLst/>
              <a:gdLst/>
              <a:ahLst/>
              <a:cxnLst/>
              <a:rect l="l" t="t" r="r" b="b"/>
              <a:pathLst>
                <a:path w="2327" h="2350" extrusionOk="0">
                  <a:moveTo>
                    <a:pt x="1152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61"/>
                    <a:pt x="1152" y="2061"/>
                  </a:cubicBezTo>
                  <a:cubicBezTo>
                    <a:pt x="665" y="2061"/>
                    <a:pt x="266" y="1663"/>
                    <a:pt x="266" y="1175"/>
                  </a:cubicBezTo>
                  <a:cubicBezTo>
                    <a:pt x="266" y="688"/>
                    <a:pt x="665" y="289"/>
                    <a:pt x="1152" y="289"/>
                  </a:cubicBezTo>
                  <a:close/>
                  <a:moveTo>
                    <a:pt x="1152" y="1"/>
                  </a:moveTo>
                  <a:cubicBezTo>
                    <a:pt x="510" y="1"/>
                    <a:pt x="0" y="533"/>
                    <a:pt x="0" y="1175"/>
                  </a:cubicBezTo>
                  <a:cubicBezTo>
                    <a:pt x="0" y="1818"/>
                    <a:pt x="510" y="2349"/>
                    <a:pt x="1152" y="2349"/>
                  </a:cubicBezTo>
                  <a:cubicBezTo>
                    <a:pt x="1817" y="2349"/>
                    <a:pt x="2327" y="1818"/>
                    <a:pt x="2327" y="1175"/>
                  </a:cubicBezTo>
                  <a:cubicBezTo>
                    <a:pt x="2327" y="533"/>
                    <a:pt x="1817" y="1"/>
                    <a:pt x="115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6"/>
            <p:cNvSpPr/>
            <p:nvPr/>
          </p:nvSpPr>
          <p:spPr>
            <a:xfrm>
              <a:off x="4343006" y="208117"/>
              <a:ext cx="251804" cy="906977"/>
            </a:xfrm>
            <a:custGeom>
              <a:avLst/>
              <a:gdLst/>
              <a:ahLst/>
              <a:cxnLst/>
              <a:rect l="l" t="t" r="r" b="b"/>
              <a:pathLst>
                <a:path w="7800" h="28095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8095"/>
                  </a:lnTo>
                  <a:lnTo>
                    <a:pt x="289" y="28095"/>
                  </a:lnTo>
                  <a:lnTo>
                    <a:pt x="289" y="7711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6"/>
            <p:cNvSpPr/>
            <p:nvPr/>
          </p:nvSpPr>
          <p:spPr>
            <a:xfrm>
              <a:off x="4576894" y="155173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84"/>
                    <a:pt x="1175" y="2084"/>
                  </a:cubicBezTo>
                  <a:cubicBezTo>
                    <a:pt x="688" y="2084"/>
                    <a:pt x="267" y="1663"/>
                    <a:pt x="267" y="1175"/>
                  </a:cubicBezTo>
                  <a:cubicBezTo>
                    <a:pt x="267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1" y="533"/>
                    <a:pt x="1" y="1175"/>
                  </a:cubicBezTo>
                  <a:cubicBezTo>
                    <a:pt x="1" y="1818"/>
                    <a:pt x="532" y="2349"/>
                    <a:pt x="1175" y="2349"/>
                  </a:cubicBezTo>
                  <a:cubicBezTo>
                    <a:pt x="1818" y="2349"/>
                    <a:pt x="2349" y="1818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6"/>
            <p:cNvSpPr/>
            <p:nvPr/>
          </p:nvSpPr>
          <p:spPr>
            <a:xfrm>
              <a:off x="4312241" y="1107192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85" y="289"/>
                    <a:pt x="2084" y="688"/>
                    <a:pt x="2084" y="1175"/>
                  </a:cubicBezTo>
                  <a:cubicBezTo>
                    <a:pt x="2084" y="1685"/>
                    <a:pt x="1685" y="2084"/>
                    <a:pt x="1175" y="2084"/>
                  </a:cubicBezTo>
                  <a:cubicBezTo>
                    <a:pt x="688" y="2084"/>
                    <a:pt x="289" y="1685"/>
                    <a:pt x="289" y="1175"/>
                  </a:cubicBezTo>
                  <a:cubicBezTo>
                    <a:pt x="289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40"/>
                    <a:pt x="533" y="2349"/>
                    <a:pt x="1175" y="2349"/>
                  </a:cubicBezTo>
                  <a:cubicBezTo>
                    <a:pt x="1818" y="2349"/>
                    <a:pt x="2349" y="1840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9" name="Google Shape;1749;p26"/>
          <p:cNvGrpSpPr/>
          <p:nvPr/>
        </p:nvGrpSpPr>
        <p:grpSpPr>
          <a:xfrm flipH="1">
            <a:off x="8198661" y="4052640"/>
            <a:ext cx="1591472" cy="841159"/>
            <a:chOff x="661553" y="1919040"/>
            <a:chExt cx="1591472" cy="841159"/>
          </a:xfrm>
        </p:grpSpPr>
        <p:sp>
          <p:nvSpPr>
            <p:cNvPr id="1750" name="Google Shape;1750;p26"/>
            <p:cNvSpPr/>
            <p:nvPr/>
          </p:nvSpPr>
          <p:spPr>
            <a:xfrm>
              <a:off x="661553" y="2267371"/>
              <a:ext cx="1400512" cy="411311"/>
            </a:xfrm>
            <a:custGeom>
              <a:avLst/>
              <a:gdLst/>
              <a:ahLst/>
              <a:cxnLst/>
              <a:rect l="l" t="t" r="r" b="b"/>
              <a:pathLst>
                <a:path w="43383" h="12741" extrusionOk="0">
                  <a:moveTo>
                    <a:pt x="24283" y="0"/>
                  </a:moveTo>
                  <a:lnTo>
                    <a:pt x="19387" y="4897"/>
                  </a:lnTo>
                  <a:lnTo>
                    <a:pt x="2304" y="4897"/>
                  </a:lnTo>
                  <a:lnTo>
                    <a:pt x="0" y="2593"/>
                  </a:lnTo>
                  <a:lnTo>
                    <a:pt x="0" y="2991"/>
                  </a:lnTo>
                  <a:lnTo>
                    <a:pt x="2193" y="5185"/>
                  </a:lnTo>
                  <a:lnTo>
                    <a:pt x="19498" y="5185"/>
                  </a:lnTo>
                  <a:lnTo>
                    <a:pt x="24416" y="266"/>
                  </a:lnTo>
                  <a:lnTo>
                    <a:pt x="30731" y="266"/>
                  </a:lnTo>
                  <a:lnTo>
                    <a:pt x="43183" y="12740"/>
                  </a:lnTo>
                  <a:cubicBezTo>
                    <a:pt x="43249" y="12674"/>
                    <a:pt x="43316" y="12607"/>
                    <a:pt x="43382" y="12541"/>
                  </a:cubicBezTo>
                  <a:lnTo>
                    <a:pt x="3084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6"/>
            <p:cNvSpPr/>
            <p:nvPr/>
          </p:nvSpPr>
          <p:spPr>
            <a:xfrm>
              <a:off x="661553" y="2117869"/>
              <a:ext cx="1493485" cy="209610"/>
            </a:xfrm>
            <a:custGeom>
              <a:avLst/>
              <a:gdLst/>
              <a:ahLst/>
              <a:cxnLst/>
              <a:rect l="l" t="t" r="r" b="b"/>
              <a:pathLst>
                <a:path w="46263" h="6493" extrusionOk="0">
                  <a:moveTo>
                    <a:pt x="21802" y="1"/>
                  </a:moveTo>
                  <a:lnTo>
                    <a:pt x="15598" y="6204"/>
                  </a:lnTo>
                  <a:lnTo>
                    <a:pt x="4343" y="6204"/>
                  </a:lnTo>
                  <a:lnTo>
                    <a:pt x="0" y="1862"/>
                  </a:lnTo>
                  <a:lnTo>
                    <a:pt x="0" y="2261"/>
                  </a:lnTo>
                  <a:lnTo>
                    <a:pt x="4232" y="6492"/>
                  </a:lnTo>
                  <a:lnTo>
                    <a:pt x="15709" y="6492"/>
                  </a:lnTo>
                  <a:lnTo>
                    <a:pt x="21935" y="267"/>
                  </a:lnTo>
                  <a:lnTo>
                    <a:pt x="46262" y="267"/>
                  </a:lnTo>
                  <a:cubicBezTo>
                    <a:pt x="46262" y="222"/>
                    <a:pt x="46262" y="178"/>
                    <a:pt x="46262" y="134"/>
                  </a:cubicBezTo>
                  <a:cubicBezTo>
                    <a:pt x="46262" y="89"/>
                    <a:pt x="46262" y="45"/>
                    <a:pt x="4626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6"/>
            <p:cNvSpPr/>
            <p:nvPr/>
          </p:nvSpPr>
          <p:spPr>
            <a:xfrm>
              <a:off x="2043446" y="2661479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66"/>
                  </a:moveTo>
                  <a:cubicBezTo>
                    <a:pt x="2216" y="266"/>
                    <a:pt x="2792" y="842"/>
                    <a:pt x="2792" y="1529"/>
                  </a:cubicBezTo>
                  <a:cubicBezTo>
                    <a:pt x="2792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2"/>
                    <a:pt x="842" y="266"/>
                    <a:pt x="1529" y="266"/>
                  </a:cubicBezTo>
                  <a:close/>
                  <a:moveTo>
                    <a:pt x="1529" y="0"/>
                  </a:moveTo>
                  <a:cubicBezTo>
                    <a:pt x="1174" y="0"/>
                    <a:pt x="842" y="133"/>
                    <a:pt x="576" y="333"/>
                  </a:cubicBezTo>
                  <a:lnTo>
                    <a:pt x="731" y="488"/>
                  </a:lnTo>
                  <a:lnTo>
                    <a:pt x="532" y="687"/>
                  </a:lnTo>
                  <a:lnTo>
                    <a:pt x="377" y="532"/>
                  </a:lnTo>
                  <a:cubicBezTo>
                    <a:pt x="155" y="798"/>
                    <a:pt x="0" y="1153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6"/>
            <p:cNvSpPr/>
            <p:nvPr/>
          </p:nvSpPr>
          <p:spPr>
            <a:xfrm>
              <a:off x="2155015" y="2072802"/>
              <a:ext cx="98010" cy="98752"/>
            </a:xfrm>
            <a:custGeom>
              <a:avLst/>
              <a:gdLst/>
              <a:ahLst/>
              <a:cxnLst/>
              <a:rect l="l" t="t" r="r" b="b"/>
              <a:pathLst>
                <a:path w="3036" h="3059" extrusionOk="0">
                  <a:moveTo>
                    <a:pt x="1507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3"/>
                    <a:pt x="1507" y="2793"/>
                  </a:cubicBezTo>
                  <a:cubicBezTo>
                    <a:pt x="820" y="2793"/>
                    <a:pt x="266" y="2216"/>
                    <a:pt x="266" y="1530"/>
                  </a:cubicBezTo>
                  <a:cubicBezTo>
                    <a:pt x="266" y="843"/>
                    <a:pt x="820" y="289"/>
                    <a:pt x="1507" y="289"/>
                  </a:cubicBezTo>
                  <a:close/>
                  <a:moveTo>
                    <a:pt x="1507" y="1"/>
                  </a:moveTo>
                  <a:cubicBezTo>
                    <a:pt x="732" y="1"/>
                    <a:pt x="67" y="621"/>
                    <a:pt x="0" y="1397"/>
                  </a:cubicBezTo>
                  <a:lnTo>
                    <a:pt x="133" y="1397"/>
                  </a:lnTo>
                  <a:lnTo>
                    <a:pt x="133" y="1663"/>
                  </a:lnTo>
                  <a:lnTo>
                    <a:pt x="0" y="1663"/>
                  </a:lnTo>
                  <a:cubicBezTo>
                    <a:pt x="67" y="2460"/>
                    <a:pt x="732" y="3058"/>
                    <a:pt x="1507" y="3058"/>
                  </a:cubicBezTo>
                  <a:cubicBezTo>
                    <a:pt x="2349" y="3058"/>
                    <a:pt x="3036" y="2372"/>
                    <a:pt x="3036" y="1530"/>
                  </a:cubicBezTo>
                  <a:cubicBezTo>
                    <a:pt x="3036" y="688"/>
                    <a:pt x="2349" y="1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6"/>
            <p:cNvSpPr/>
            <p:nvPr/>
          </p:nvSpPr>
          <p:spPr>
            <a:xfrm>
              <a:off x="2155015" y="2117869"/>
              <a:ext cx="4326" cy="8619"/>
            </a:xfrm>
            <a:custGeom>
              <a:avLst/>
              <a:gdLst/>
              <a:ahLst/>
              <a:cxnLst/>
              <a:rect l="l" t="t" r="r" b="b"/>
              <a:pathLst>
                <a:path w="134" h="267" extrusionOk="0">
                  <a:moveTo>
                    <a:pt x="0" y="1"/>
                  </a:moveTo>
                  <a:cubicBezTo>
                    <a:pt x="0" y="45"/>
                    <a:pt x="0" y="89"/>
                    <a:pt x="0" y="134"/>
                  </a:cubicBezTo>
                  <a:cubicBezTo>
                    <a:pt x="0" y="178"/>
                    <a:pt x="0" y="222"/>
                    <a:pt x="0" y="267"/>
                  </a:cubicBezTo>
                  <a:lnTo>
                    <a:pt x="133" y="26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6"/>
            <p:cNvSpPr/>
            <p:nvPr/>
          </p:nvSpPr>
          <p:spPr>
            <a:xfrm>
              <a:off x="1779502" y="1951936"/>
              <a:ext cx="3616" cy="8619"/>
            </a:xfrm>
            <a:custGeom>
              <a:avLst/>
              <a:gdLst/>
              <a:ahLst/>
              <a:cxnLst/>
              <a:rect l="l" t="t" r="r" b="b"/>
              <a:pathLst>
                <a:path w="112" h="267" extrusionOk="0">
                  <a:moveTo>
                    <a:pt x="89" y="0"/>
                  </a:moveTo>
                  <a:cubicBezTo>
                    <a:pt x="67" y="89"/>
                    <a:pt x="23" y="178"/>
                    <a:pt x="0" y="266"/>
                  </a:cubicBezTo>
                  <a:lnTo>
                    <a:pt x="111" y="26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6"/>
            <p:cNvSpPr/>
            <p:nvPr/>
          </p:nvSpPr>
          <p:spPr>
            <a:xfrm>
              <a:off x="951936" y="1951936"/>
              <a:ext cx="821138" cy="187432"/>
            </a:xfrm>
            <a:custGeom>
              <a:avLst/>
              <a:gdLst/>
              <a:ahLst/>
              <a:cxnLst/>
              <a:rect l="l" t="t" r="r" b="b"/>
              <a:pathLst>
                <a:path w="25436" h="5806" extrusionOk="0">
                  <a:moveTo>
                    <a:pt x="10436" y="0"/>
                  </a:moveTo>
                  <a:lnTo>
                    <a:pt x="4919" y="5539"/>
                  </a:lnTo>
                  <a:lnTo>
                    <a:pt x="0" y="5539"/>
                  </a:lnTo>
                  <a:lnTo>
                    <a:pt x="0" y="5805"/>
                  </a:lnTo>
                  <a:lnTo>
                    <a:pt x="5030" y="5805"/>
                  </a:lnTo>
                  <a:lnTo>
                    <a:pt x="10569" y="266"/>
                  </a:lnTo>
                  <a:lnTo>
                    <a:pt x="25369" y="266"/>
                  </a:lnTo>
                  <a:cubicBezTo>
                    <a:pt x="25369" y="178"/>
                    <a:pt x="25392" y="89"/>
                    <a:pt x="25436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6"/>
            <p:cNvSpPr/>
            <p:nvPr/>
          </p:nvSpPr>
          <p:spPr>
            <a:xfrm>
              <a:off x="851795" y="2077096"/>
              <a:ext cx="98752" cy="98752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3" y="2792"/>
                    <a:pt x="266" y="2216"/>
                    <a:pt x="266" y="1530"/>
                  </a:cubicBezTo>
                  <a:cubicBezTo>
                    <a:pt x="266" y="843"/>
                    <a:pt x="843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1" y="688"/>
                    <a:pt x="1" y="1530"/>
                  </a:cubicBezTo>
                  <a:cubicBezTo>
                    <a:pt x="1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6"/>
            <p:cNvSpPr/>
            <p:nvPr/>
          </p:nvSpPr>
          <p:spPr>
            <a:xfrm>
              <a:off x="1770205" y="1919040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0"/>
                  </a:moveTo>
                  <a:cubicBezTo>
                    <a:pt x="864" y="0"/>
                    <a:pt x="288" y="421"/>
                    <a:pt x="89" y="1019"/>
                  </a:cubicBezTo>
                  <a:lnTo>
                    <a:pt x="377" y="1019"/>
                  </a:lnTo>
                  <a:cubicBezTo>
                    <a:pt x="576" y="576"/>
                    <a:pt x="1020" y="288"/>
                    <a:pt x="1529" y="288"/>
                  </a:cubicBez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66" y="2216"/>
                    <a:pt x="266" y="1529"/>
                  </a:cubicBezTo>
                  <a:cubicBezTo>
                    <a:pt x="266" y="1440"/>
                    <a:pt x="288" y="1374"/>
                    <a:pt x="288" y="1285"/>
                  </a:cubicBezTo>
                  <a:lnTo>
                    <a:pt x="22" y="1285"/>
                  </a:lnTo>
                  <a:cubicBezTo>
                    <a:pt x="0" y="1374"/>
                    <a:pt x="0" y="1440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6"/>
            <p:cNvSpPr/>
            <p:nvPr/>
          </p:nvSpPr>
          <p:spPr>
            <a:xfrm>
              <a:off x="1770915" y="1951936"/>
              <a:ext cx="11460" cy="8619"/>
            </a:xfrm>
            <a:custGeom>
              <a:avLst/>
              <a:gdLst/>
              <a:ahLst/>
              <a:cxnLst/>
              <a:rect l="l" t="t" r="r" b="b"/>
              <a:pathLst>
                <a:path w="355" h="267" extrusionOk="0">
                  <a:moveTo>
                    <a:pt x="67" y="0"/>
                  </a:moveTo>
                  <a:cubicBezTo>
                    <a:pt x="23" y="89"/>
                    <a:pt x="0" y="178"/>
                    <a:pt x="0" y="266"/>
                  </a:cubicBezTo>
                  <a:lnTo>
                    <a:pt x="266" y="266"/>
                  </a:lnTo>
                  <a:cubicBezTo>
                    <a:pt x="289" y="178"/>
                    <a:pt x="333" y="89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0" name="Google Shape;1760;p26"/>
          <p:cNvGrpSpPr/>
          <p:nvPr/>
        </p:nvGrpSpPr>
        <p:grpSpPr>
          <a:xfrm rot="5400000">
            <a:off x="62511" y="2945039"/>
            <a:ext cx="182798" cy="598473"/>
            <a:chOff x="3638102" y="4583399"/>
            <a:chExt cx="182798" cy="598473"/>
          </a:xfrm>
        </p:grpSpPr>
        <p:sp>
          <p:nvSpPr>
            <p:cNvPr id="1761" name="Google Shape;1761;p26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6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" name="Google Shape;1763;p26"/>
          <p:cNvGrpSpPr/>
          <p:nvPr/>
        </p:nvGrpSpPr>
        <p:grpSpPr>
          <a:xfrm flipH="1">
            <a:off x="7724076" y="224975"/>
            <a:ext cx="1239039" cy="568423"/>
            <a:chOff x="208301" y="226025"/>
            <a:chExt cx="1239039" cy="568423"/>
          </a:xfrm>
        </p:grpSpPr>
        <p:sp>
          <p:nvSpPr>
            <p:cNvPr id="1764" name="Google Shape;1764;p26"/>
            <p:cNvSpPr/>
            <p:nvPr/>
          </p:nvSpPr>
          <p:spPr>
            <a:xfrm>
              <a:off x="332791" y="266933"/>
              <a:ext cx="1007840" cy="482141"/>
            </a:xfrm>
            <a:custGeom>
              <a:avLst/>
              <a:gdLst/>
              <a:ahLst/>
              <a:cxnLst/>
              <a:rect l="l" t="t" r="r" b="b"/>
              <a:pathLst>
                <a:path w="25105" h="12010" extrusionOk="0">
                  <a:moveTo>
                    <a:pt x="18612" y="1"/>
                  </a:moveTo>
                  <a:lnTo>
                    <a:pt x="6869" y="11721"/>
                  </a:lnTo>
                  <a:lnTo>
                    <a:pt x="1" y="11721"/>
                  </a:lnTo>
                  <a:lnTo>
                    <a:pt x="1" y="12010"/>
                  </a:lnTo>
                  <a:lnTo>
                    <a:pt x="7002" y="12010"/>
                  </a:lnTo>
                  <a:lnTo>
                    <a:pt x="18723" y="267"/>
                  </a:lnTo>
                  <a:lnTo>
                    <a:pt x="25104" y="267"/>
                  </a:lnTo>
                  <a:lnTo>
                    <a:pt x="2510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6"/>
            <p:cNvSpPr/>
            <p:nvPr/>
          </p:nvSpPr>
          <p:spPr>
            <a:xfrm>
              <a:off x="208301" y="671644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67"/>
                  </a:moveTo>
                  <a:cubicBezTo>
                    <a:pt x="2216" y="267"/>
                    <a:pt x="2770" y="843"/>
                    <a:pt x="2770" y="1530"/>
                  </a:cubicBezTo>
                  <a:cubicBezTo>
                    <a:pt x="2770" y="2217"/>
                    <a:pt x="2216" y="2770"/>
                    <a:pt x="1529" y="2770"/>
                  </a:cubicBezTo>
                  <a:cubicBezTo>
                    <a:pt x="842" y="2770"/>
                    <a:pt x="266" y="2217"/>
                    <a:pt x="266" y="1530"/>
                  </a:cubicBezTo>
                  <a:cubicBezTo>
                    <a:pt x="266" y="843"/>
                    <a:pt x="842" y="267"/>
                    <a:pt x="1529" y="267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72"/>
                    <a:pt x="687" y="3058"/>
                    <a:pt x="1529" y="3058"/>
                  </a:cubicBezTo>
                  <a:cubicBezTo>
                    <a:pt x="2371" y="3058"/>
                    <a:pt x="3058" y="2372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6"/>
            <p:cNvSpPr/>
            <p:nvPr/>
          </p:nvSpPr>
          <p:spPr>
            <a:xfrm>
              <a:off x="1324576" y="226025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7" name="Google Shape;1767;p26"/>
          <p:cNvGrpSpPr/>
          <p:nvPr/>
        </p:nvGrpSpPr>
        <p:grpSpPr>
          <a:xfrm>
            <a:off x="-291009" y="1423882"/>
            <a:ext cx="889837" cy="986391"/>
            <a:chOff x="-138609" y="2210165"/>
            <a:chExt cx="889837" cy="986391"/>
          </a:xfrm>
        </p:grpSpPr>
        <p:grpSp>
          <p:nvGrpSpPr>
            <p:cNvPr id="1768" name="Google Shape;1768;p26"/>
            <p:cNvGrpSpPr/>
            <p:nvPr/>
          </p:nvGrpSpPr>
          <p:grpSpPr>
            <a:xfrm flipH="1">
              <a:off x="-138609" y="2517039"/>
              <a:ext cx="889837" cy="679518"/>
              <a:chOff x="-350462" y="2364639"/>
              <a:chExt cx="889837" cy="679518"/>
            </a:xfrm>
          </p:grpSpPr>
          <p:sp>
            <p:nvSpPr>
              <p:cNvPr id="1769" name="Google Shape;1769;p26"/>
              <p:cNvSpPr/>
              <p:nvPr/>
            </p:nvSpPr>
            <p:spPr>
              <a:xfrm>
                <a:off x="-350462" y="2364639"/>
                <a:ext cx="98752" cy="98010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2216" y="266"/>
                      <a:pt x="2770" y="820"/>
                      <a:pt x="2770" y="1529"/>
                    </a:cubicBezTo>
                    <a:cubicBezTo>
                      <a:pt x="2770" y="2216"/>
                      <a:pt x="2216" y="2770"/>
                      <a:pt x="1530" y="2770"/>
                    </a:cubicBezTo>
                    <a:cubicBezTo>
                      <a:pt x="843" y="2770"/>
                      <a:pt x="267" y="2216"/>
                      <a:pt x="267" y="1529"/>
                    </a:cubicBezTo>
                    <a:cubicBezTo>
                      <a:pt x="267" y="820"/>
                      <a:pt x="843" y="266"/>
                      <a:pt x="1530" y="266"/>
                    </a:cubicBezTo>
                    <a:close/>
                    <a:moveTo>
                      <a:pt x="1530" y="1"/>
                    </a:moveTo>
                    <a:cubicBezTo>
                      <a:pt x="688" y="1"/>
                      <a:pt x="1" y="687"/>
                      <a:pt x="1" y="1529"/>
                    </a:cubicBezTo>
                    <a:cubicBezTo>
                      <a:pt x="1" y="2371"/>
                      <a:pt x="688" y="3036"/>
                      <a:pt x="1530" y="3036"/>
                    </a:cubicBezTo>
                    <a:cubicBezTo>
                      <a:pt x="2371" y="3036"/>
                      <a:pt x="3058" y="2371"/>
                      <a:pt x="3058" y="1529"/>
                    </a:cubicBezTo>
                    <a:cubicBezTo>
                      <a:pt x="3058" y="1507"/>
                      <a:pt x="3058" y="1507"/>
                      <a:pt x="3058" y="1507"/>
                    </a:cubicBezTo>
                    <a:lnTo>
                      <a:pt x="2815" y="1507"/>
                    </a:lnTo>
                    <a:lnTo>
                      <a:pt x="2815" y="1219"/>
                    </a:lnTo>
                    <a:lnTo>
                      <a:pt x="3036" y="1219"/>
                    </a:lnTo>
                    <a:cubicBezTo>
                      <a:pt x="2881" y="532"/>
                      <a:pt x="2261" y="1"/>
                      <a:pt x="15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26"/>
              <p:cNvSpPr/>
              <p:nvPr/>
            </p:nvSpPr>
            <p:spPr>
              <a:xfrm>
                <a:off x="-36448" y="2744446"/>
                <a:ext cx="575823" cy="299711"/>
              </a:xfrm>
              <a:custGeom>
                <a:avLst/>
                <a:gdLst/>
                <a:ahLst/>
                <a:cxnLst/>
                <a:rect l="l" t="t" r="r" b="b"/>
                <a:pathLst>
                  <a:path w="17837" h="9284" extrusionOk="0">
                    <a:moveTo>
                      <a:pt x="0" y="1"/>
                    </a:moveTo>
                    <a:cubicBezTo>
                      <a:pt x="0" y="67"/>
                      <a:pt x="23" y="111"/>
                      <a:pt x="23" y="178"/>
                    </a:cubicBezTo>
                    <a:cubicBezTo>
                      <a:pt x="23" y="200"/>
                      <a:pt x="0" y="244"/>
                      <a:pt x="0" y="266"/>
                    </a:cubicBezTo>
                    <a:lnTo>
                      <a:pt x="8819" y="266"/>
                    </a:lnTo>
                    <a:lnTo>
                      <a:pt x="17836" y="9284"/>
                    </a:lnTo>
                    <a:lnTo>
                      <a:pt x="17836" y="8885"/>
                    </a:lnTo>
                    <a:lnTo>
                      <a:pt x="8929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26"/>
              <p:cNvSpPr/>
              <p:nvPr/>
            </p:nvSpPr>
            <p:spPr>
              <a:xfrm>
                <a:off x="-252452" y="2403991"/>
                <a:ext cx="791825" cy="474230"/>
              </a:xfrm>
              <a:custGeom>
                <a:avLst/>
                <a:gdLst/>
                <a:ahLst/>
                <a:cxnLst/>
                <a:rect l="l" t="t" r="r" b="b"/>
                <a:pathLst>
                  <a:path w="24528" h="14690" extrusionOk="0">
                    <a:moveTo>
                      <a:pt x="0" y="0"/>
                    </a:moveTo>
                    <a:cubicBezTo>
                      <a:pt x="0" y="89"/>
                      <a:pt x="22" y="200"/>
                      <a:pt x="22" y="288"/>
                    </a:cubicBezTo>
                    <a:lnTo>
                      <a:pt x="10103" y="288"/>
                    </a:lnTo>
                    <a:lnTo>
                      <a:pt x="24527" y="14690"/>
                    </a:lnTo>
                    <a:lnTo>
                      <a:pt x="24527" y="14313"/>
                    </a:lnTo>
                    <a:lnTo>
                      <a:pt x="10214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26"/>
              <p:cNvSpPr/>
              <p:nvPr/>
            </p:nvSpPr>
            <p:spPr>
              <a:xfrm>
                <a:off x="-134458" y="2700832"/>
                <a:ext cx="98042" cy="9872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3058" extrusionOk="0">
                    <a:moveTo>
                      <a:pt x="1530" y="0"/>
                    </a:moveTo>
                    <a:cubicBezTo>
                      <a:pt x="688" y="0"/>
                      <a:pt x="1" y="687"/>
                      <a:pt x="1" y="1529"/>
                    </a:cubicBezTo>
                    <a:cubicBezTo>
                      <a:pt x="1" y="2371"/>
                      <a:pt x="688" y="3058"/>
                      <a:pt x="1530" y="3058"/>
                    </a:cubicBezTo>
                    <a:cubicBezTo>
                      <a:pt x="2327" y="3058"/>
                      <a:pt x="2992" y="2415"/>
                      <a:pt x="3036" y="1617"/>
                    </a:cubicBezTo>
                    <a:lnTo>
                      <a:pt x="2771" y="1617"/>
                    </a:lnTo>
                    <a:lnTo>
                      <a:pt x="2771" y="1573"/>
                    </a:lnTo>
                    <a:cubicBezTo>
                      <a:pt x="2748" y="2238"/>
                      <a:pt x="2194" y="2770"/>
                      <a:pt x="1530" y="2770"/>
                    </a:cubicBezTo>
                    <a:cubicBezTo>
                      <a:pt x="843" y="2770"/>
                      <a:pt x="267" y="2216"/>
                      <a:pt x="267" y="1529"/>
                    </a:cubicBezTo>
                    <a:cubicBezTo>
                      <a:pt x="267" y="842"/>
                      <a:pt x="843" y="266"/>
                      <a:pt x="1530" y="266"/>
                    </a:cubicBezTo>
                    <a:cubicBezTo>
                      <a:pt x="2194" y="266"/>
                      <a:pt x="2748" y="820"/>
                      <a:pt x="2771" y="1484"/>
                    </a:cubicBezTo>
                    <a:lnTo>
                      <a:pt x="2771" y="1352"/>
                    </a:lnTo>
                    <a:lnTo>
                      <a:pt x="3036" y="1352"/>
                    </a:lnTo>
                    <a:cubicBezTo>
                      <a:pt x="2948" y="598"/>
                      <a:pt x="2305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73" name="Google Shape;1773;p26"/>
            <p:cNvSpPr/>
            <p:nvPr/>
          </p:nvSpPr>
          <p:spPr>
            <a:xfrm flipH="1">
              <a:off x="652475" y="2210165"/>
              <a:ext cx="98752" cy="98010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2216" y="266"/>
                    <a:pt x="2770" y="820"/>
                    <a:pt x="2770" y="1529"/>
                  </a:cubicBezTo>
                  <a:cubicBezTo>
                    <a:pt x="2770" y="2216"/>
                    <a:pt x="2216" y="2770"/>
                    <a:pt x="1530" y="2770"/>
                  </a:cubicBezTo>
                  <a:cubicBezTo>
                    <a:pt x="843" y="2770"/>
                    <a:pt x="267" y="2216"/>
                    <a:pt x="267" y="1529"/>
                  </a:cubicBezTo>
                  <a:cubicBezTo>
                    <a:pt x="267" y="820"/>
                    <a:pt x="843" y="266"/>
                    <a:pt x="1530" y="266"/>
                  </a:cubicBezTo>
                  <a:close/>
                  <a:moveTo>
                    <a:pt x="1530" y="1"/>
                  </a:moveTo>
                  <a:cubicBezTo>
                    <a:pt x="688" y="1"/>
                    <a:pt x="1" y="687"/>
                    <a:pt x="1" y="1529"/>
                  </a:cubicBezTo>
                  <a:cubicBezTo>
                    <a:pt x="1" y="2371"/>
                    <a:pt x="688" y="3036"/>
                    <a:pt x="1530" y="3036"/>
                  </a:cubicBezTo>
                  <a:cubicBezTo>
                    <a:pt x="2371" y="3036"/>
                    <a:pt x="3058" y="2371"/>
                    <a:pt x="3058" y="1529"/>
                  </a:cubicBezTo>
                  <a:cubicBezTo>
                    <a:pt x="3058" y="1507"/>
                    <a:pt x="3058" y="1507"/>
                    <a:pt x="3058" y="1507"/>
                  </a:cubicBezTo>
                  <a:lnTo>
                    <a:pt x="2815" y="1507"/>
                  </a:lnTo>
                  <a:lnTo>
                    <a:pt x="2815" y="1219"/>
                  </a:lnTo>
                  <a:lnTo>
                    <a:pt x="3036" y="1219"/>
                  </a:lnTo>
                  <a:cubicBezTo>
                    <a:pt x="2881" y="532"/>
                    <a:pt x="2261" y="1"/>
                    <a:pt x="1530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6"/>
            <p:cNvSpPr/>
            <p:nvPr/>
          </p:nvSpPr>
          <p:spPr>
            <a:xfrm flipH="1">
              <a:off x="-138608" y="2249518"/>
              <a:ext cx="791825" cy="474230"/>
            </a:xfrm>
            <a:custGeom>
              <a:avLst/>
              <a:gdLst/>
              <a:ahLst/>
              <a:cxnLst/>
              <a:rect l="l" t="t" r="r" b="b"/>
              <a:pathLst>
                <a:path w="24528" h="14690" extrusionOk="0">
                  <a:moveTo>
                    <a:pt x="0" y="0"/>
                  </a:moveTo>
                  <a:cubicBezTo>
                    <a:pt x="0" y="89"/>
                    <a:pt x="22" y="200"/>
                    <a:pt x="22" y="288"/>
                  </a:cubicBezTo>
                  <a:lnTo>
                    <a:pt x="10103" y="288"/>
                  </a:lnTo>
                  <a:lnTo>
                    <a:pt x="24527" y="14690"/>
                  </a:lnTo>
                  <a:lnTo>
                    <a:pt x="24527" y="14313"/>
                  </a:lnTo>
                  <a:lnTo>
                    <a:pt x="10214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5" name="Google Shape;1775;p26"/>
          <p:cNvGrpSpPr/>
          <p:nvPr/>
        </p:nvGrpSpPr>
        <p:grpSpPr>
          <a:xfrm>
            <a:off x="8362327" y="2257631"/>
            <a:ext cx="399883" cy="381256"/>
            <a:chOff x="6113337" y="393160"/>
            <a:chExt cx="399883" cy="381256"/>
          </a:xfrm>
        </p:grpSpPr>
        <p:sp>
          <p:nvSpPr>
            <p:cNvPr id="1776" name="Google Shape;1776;p26"/>
            <p:cNvSpPr/>
            <p:nvPr/>
          </p:nvSpPr>
          <p:spPr>
            <a:xfrm>
              <a:off x="6113337" y="393160"/>
              <a:ext cx="399883" cy="381256"/>
            </a:xfrm>
            <a:custGeom>
              <a:avLst/>
              <a:gdLst/>
              <a:ahLst/>
              <a:cxnLst/>
              <a:rect l="l" t="t" r="r" b="b"/>
              <a:pathLst>
                <a:path w="12387" h="11810" extrusionOk="0">
                  <a:moveTo>
                    <a:pt x="5917" y="798"/>
                  </a:moveTo>
                  <a:cubicBezTo>
                    <a:pt x="7224" y="798"/>
                    <a:pt x="8531" y="1285"/>
                    <a:pt x="9528" y="2282"/>
                  </a:cubicBezTo>
                  <a:cubicBezTo>
                    <a:pt x="11522" y="4276"/>
                    <a:pt x="11522" y="7533"/>
                    <a:pt x="9528" y="9527"/>
                  </a:cubicBezTo>
                  <a:cubicBezTo>
                    <a:pt x="8553" y="10480"/>
                    <a:pt x="7268" y="11012"/>
                    <a:pt x="5917" y="11012"/>
                  </a:cubicBezTo>
                  <a:cubicBezTo>
                    <a:pt x="4543" y="11012"/>
                    <a:pt x="3258" y="10480"/>
                    <a:pt x="2283" y="9527"/>
                  </a:cubicBezTo>
                  <a:cubicBezTo>
                    <a:pt x="1330" y="8552"/>
                    <a:pt x="799" y="7267"/>
                    <a:pt x="799" y="5894"/>
                  </a:cubicBezTo>
                  <a:cubicBezTo>
                    <a:pt x="799" y="4542"/>
                    <a:pt x="1330" y="3257"/>
                    <a:pt x="2283" y="2282"/>
                  </a:cubicBezTo>
                  <a:cubicBezTo>
                    <a:pt x="3280" y="1285"/>
                    <a:pt x="4609" y="798"/>
                    <a:pt x="5917" y="798"/>
                  </a:cubicBezTo>
                  <a:close/>
                  <a:moveTo>
                    <a:pt x="5906" y="0"/>
                  </a:moveTo>
                  <a:cubicBezTo>
                    <a:pt x="4393" y="0"/>
                    <a:pt x="2881" y="576"/>
                    <a:pt x="1729" y="1728"/>
                  </a:cubicBezTo>
                  <a:cubicBezTo>
                    <a:pt x="621" y="2836"/>
                    <a:pt x="1" y="4321"/>
                    <a:pt x="1" y="5894"/>
                  </a:cubicBezTo>
                  <a:cubicBezTo>
                    <a:pt x="1" y="7489"/>
                    <a:pt x="621" y="8973"/>
                    <a:pt x="1729" y="10081"/>
                  </a:cubicBezTo>
                  <a:cubicBezTo>
                    <a:pt x="2859" y="11189"/>
                    <a:pt x="4344" y="11809"/>
                    <a:pt x="5917" y="11809"/>
                  </a:cubicBezTo>
                  <a:cubicBezTo>
                    <a:pt x="7490" y="11809"/>
                    <a:pt x="8974" y="11189"/>
                    <a:pt x="10082" y="10081"/>
                  </a:cubicBezTo>
                  <a:cubicBezTo>
                    <a:pt x="12386" y="7777"/>
                    <a:pt x="12386" y="4033"/>
                    <a:pt x="10082" y="1728"/>
                  </a:cubicBezTo>
                  <a:cubicBezTo>
                    <a:pt x="8930" y="576"/>
                    <a:pt x="7418" y="0"/>
                    <a:pt x="5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6"/>
            <p:cNvSpPr/>
            <p:nvPr/>
          </p:nvSpPr>
          <p:spPr>
            <a:xfrm>
              <a:off x="6222775" y="502599"/>
              <a:ext cx="162413" cy="162381"/>
            </a:xfrm>
            <a:custGeom>
              <a:avLst/>
              <a:gdLst/>
              <a:ahLst/>
              <a:cxnLst/>
              <a:rect l="l" t="t" r="r" b="b"/>
              <a:pathLst>
                <a:path w="5031" h="5030" extrusionOk="0">
                  <a:moveTo>
                    <a:pt x="2527" y="0"/>
                  </a:moveTo>
                  <a:cubicBezTo>
                    <a:pt x="1131" y="0"/>
                    <a:pt x="1" y="1130"/>
                    <a:pt x="1" y="2504"/>
                  </a:cubicBezTo>
                  <a:cubicBezTo>
                    <a:pt x="1" y="3900"/>
                    <a:pt x="1131" y="5030"/>
                    <a:pt x="2527" y="5030"/>
                  </a:cubicBezTo>
                  <a:cubicBezTo>
                    <a:pt x="3900" y="5030"/>
                    <a:pt x="5030" y="3900"/>
                    <a:pt x="5030" y="2504"/>
                  </a:cubicBezTo>
                  <a:cubicBezTo>
                    <a:pt x="5030" y="1130"/>
                    <a:pt x="3900" y="0"/>
                    <a:pt x="25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8" name="Google Shape;1778;p26"/>
          <p:cNvGrpSpPr/>
          <p:nvPr/>
        </p:nvGrpSpPr>
        <p:grpSpPr>
          <a:xfrm>
            <a:off x="2775263" y="4536925"/>
            <a:ext cx="881930" cy="325254"/>
            <a:chOff x="4761438" y="4276425"/>
            <a:chExt cx="881930" cy="325254"/>
          </a:xfrm>
        </p:grpSpPr>
        <p:sp>
          <p:nvSpPr>
            <p:cNvPr id="1779" name="Google Shape;1779;p26"/>
            <p:cNvSpPr/>
            <p:nvPr/>
          </p:nvSpPr>
          <p:spPr>
            <a:xfrm>
              <a:off x="5424363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93" y="399"/>
                  </a:moveTo>
                  <a:lnTo>
                    <a:pt x="2593" y="2659"/>
                  </a:lnTo>
                  <a:lnTo>
                    <a:pt x="399" y="2659"/>
                  </a:lnTo>
                  <a:lnTo>
                    <a:pt x="399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69" y="3036"/>
                  </a:lnTo>
                  <a:lnTo>
                    <a:pt x="29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6"/>
            <p:cNvSpPr/>
            <p:nvPr/>
          </p:nvSpPr>
          <p:spPr>
            <a:xfrm>
              <a:off x="5235220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399" y="2659"/>
                  </a:lnTo>
                  <a:lnTo>
                    <a:pt x="399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6"/>
            <p:cNvSpPr/>
            <p:nvPr/>
          </p:nvSpPr>
          <p:spPr>
            <a:xfrm>
              <a:off x="5046076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400" y="2659"/>
                  </a:lnTo>
                  <a:lnTo>
                    <a:pt x="400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6"/>
            <p:cNvSpPr/>
            <p:nvPr/>
          </p:nvSpPr>
          <p:spPr>
            <a:xfrm>
              <a:off x="4856933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400" y="2659"/>
                  </a:lnTo>
                  <a:lnTo>
                    <a:pt x="400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26"/>
            <p:cNvSpPr/>
            <p:nvPr/>
          </p:nvSpPr>
          <p:spPr>
            <a:xfrm>
              <a:off x="5360094" y="4529884"/>
              <a:ext cx="64310" cy="15899"/>
            </a:xfrm>
            <a:custGeom>
              <a:avLst/>
              <a:gdLst/>
              <a:ahLst/>
              <a:cxnLst/>
              <a:rect l="l" t="t" r="r" b="b"/>
              <a:pathLst>
                <a:path w="1529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26"/>
            <p:cNvSpPr/>
            <p:nvPr/>
          </p:nvSpPr>
          <p:spPr>
            <a:xfrm>
              <a:off x="5170951" y="4529884"/>
              <a:ext cx="64352" cy="15899"/>
            </a:xfrm>
            <a:custGeom>
              <a:avLst/>
              <a:gdLst/>
              <a:ahLst/>
              <a:cxnLst/>
              <a:rect l="l" t="t" r="r" b="b"/>
              <a:pathLst>
                <a:path w="1530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26"/>
            <p:cNvSpPr/>
            <p:nvPr/>
          </p:nvSpPr>
          <p:spPr>
            <a:xfrm>
              <a:off x="4981808" y="4529884"/>
              <a:ext cx="64352" cy="15899"/>
            </a:xfrm>
            <a:custGeom>
              <a:avLst/>
              <a:gdLst/>
              <a:ahLst/>
              <a:cxnLst/>
              <a:rect l="l" t="t" r="r" b="b"/>
              <a:pathLst>
                <a:path w="1530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26"/>
            <p:cNvSpPr/>
            <p:nvPr/>
          </p:nvSpPr>
          <p:spPr>
            <a:xfrm>
              <a:off x="4761438" y="4529884"/>
              <a:ext cx="99766" cy="15899"/>
            </a:xfrm>
            <a:custGeom>
              <a:avLst/>
              <a:gdLst/>
              <a:ahLst/>
              <a:cxnLst/>
              <a:rect l="l" t="t" r="r" b="b"/>
              <a:pathLst>
                <a:path w="2372" h="378" extrusionOk="0">
                  <a:moveTo>
                    <a:pt x="0" y="1"/>
                  </a:moveTo>
                  <a:lnTo>
                    <a:pt x="0" y="378"/>
                  </a:lnTo>
                  <a:lnTo>
                    <a:pt x="2371" y="378"/>
                  </a:lnTo>
                  <a:lnTo>
                    <a:pt x="2371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26"/>
            <p:cNvSpPr/>
            <p:nvPr/>
          </p:nvSpPr>
          <p:spPr>
            <a:xfrm>
              <a:off x="5544569" y="4529884"/>
              <a:ext cx="98799" cy="15899"/>
            </a:xfrm>
            <a:custGeom>
              <a:avLst/>
              <a:gdLst/>
              <a:ahLst/>
              <a:cxnLst/>
              <a:rect l="l" t="t" r="r" b="b"/>
              <a:pathLst>
                <a:path w="2349" h="378" extrusionOk="0">
                  <a:moveTo>
                    <a:pt x="0" y="1"/>
                  </a:moveTo>
                  <a:lnTo>
                    <a:pt x="0" y="378"/>
                  </a:lnTo>
                  <a:lnTo>
                    <a:pt x="2349" y="378"/>
                  </a:lnTo>
                  <a:lnTo>
                    <a:pt x="234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26"/>
            <p:cNvSpPr/>
            <p:nvPr/>
          </p:nvSpPr>
          <p:spPr>
            <a:xfrm>
              <a:off x="5424363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93" y="377"/>
                  </a:moveTo>
                  <a:lnTo>
                    <a:pt x="2593" y="2637"/>
                  </a:lnTo>
                  <a:lnTo>
                    <a:pt x="399" y="2637"/>
                  </a:lnTo>
                  <a:lnTo>
                    <a:pt x="399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69" y="3036"/>
                  </a:lnTo>
                  <a:lnTo>
                    <a:pt x="29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6"/>
            <p:cNvSpPr/>
            <p:nvPr/>
          </p:nvSpPr>
          <p:spPr>
            <a:xfrm>
              <a:off x="5235220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399" y="2637"/>
                  </a:lnTo>
                  <a:lnTo>
                    <a:pt x="399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6"/>
            <p:cNvSpPr/>
            <p:nvPr/>
          </p:nvSpPr>
          <p:spPr>
            <a:xfrm>
              <a:off x="5046076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400" y="2637"/>
                  </a:lnTo>
                  <a:lnTo>
                    <a:pt x="400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6"/>
            <p:cNvSpPr/>
            <p:nvPr/>
          </p:nvSpPr>
          <p:spPr>
            <a:xfrm>
              <a:off x="4856933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400" y="2637"/>
                  </a:lnTo>
                  <a:lnTo>
                    <a:pt x="400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6"/>
            <p:cNvSpPr/>
            <p:nvPr/>
          </p:nvSpPr>
          <p:spPr>
            <a:xfrm>
              <a:off x="5360094" y="4331399"/>
              <a:ext cx="64310" cy="16824"/>
            </a:xfrm>
            <a:custGeom>
              <a:avLst/>
              <a:gdLst/>
              <a:ahLst/>
              <a:cxnLst/>
              <a:rect l="l" t="t" r="r" b="b"/>
              <a:pathLst>
                <a:path w="1529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6"/>
            <p:cNvSpPr/>
            <p:nvPr/>
          </p:nvSpPr>
          <p:spPr>
            <a:xfrm>
              <a:off x="5170951" y="4331399"/>
              <a:ext cx="64352" cy="16824"/>
            </a:xfrm>
            <a:custGeom>
              <a:avLst/>
              <a:gdLst/>
              <a:ahLst/>
              <a:cxnLst/>
              <a:rect l="l" t="t" r="r" b="b"/>
              <a:pathLst>
                <a:path w="1530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6"/>
            <p:cNvSpPr/>
            <p:nvPr/>
          </p:nvSpPr>
          <p:spPr>
            <a:xfrm>
              <a:off x="4981808" y="4331399"/>
              <a:ext cx="64352" cy="16824"/>
            </a:xfrm>
            <a:custGeom>
              <a:avLst/>
              <a:gdLst/>
              <a:ahLst/>
              <a:cxnLst/>
              <a:rect l="l" t="t" r="r" b="b"/>
              <a:pathLst>
                <a:path w="1530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6"/>
            <p:cNvSpPr/>
            <p:nvPr/>
          </p:nvSpPr>
          <p:spPr>
            <a:xfrm>
              <a:off x="4761438" y="4331399"/>
              <a:ext cx="99766" cy="16824"/>
            </a:xfrm>
            <a:custGeom>
              <a:avLst/>
              <a:gdLst/>
              <a:ahLst/>
              <a:cxnLst/>
              <a:rect l="l" t="t" r="r" b="b"/>
              <a:pathLst>
                <a:path w="2372" h="400" extrusionOk="0">
                  <a:moveTo>
                    <a:pt x="0" y="1"/>
                  </a:moveTo>
                  <a:lnTo>
                    <a:pt x="0" y="400"/>
                  </a:lnTo>
                  <a:lnTo>
                    <a:pt x="2371" y="400"/>
                  </a:lnTo>
                  <a:lnTo>
                    <a:pt x="2371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6"/>
            <p:cNvSpPr/>
            <p:nvPr/>
          </p:nvSpPr>
          <p:spPr>
            <a:xfrm>
              <a:off x="5544569" y="4331399"/>
              <a:ext cx="98799" cy="16824"/>
            </a:xfrm>
            <a:custGeom>
              <a:avLst/>
              <a:gdLst/>
              <a:ahLst/>
              <a:cxnLst/>
              <a:rect l="l" t="t" r="r" b="b"/>
              <a:pathLst>
                <a:path w="2349" h="400" extrusionOk="0">
                  <a:moveTo>
                    <a:pt x="0" y="1"/>
                  </a:moveTo>
                  <a:lnTo>
                    <a:pt x="0" y="400"/>
                  </a:lnTo>
                  <a:lnTo>
                    <a:pt x="2349" y="400"/>
                  </a:lnTo>
                  <a:lnTo>
                    <a:pt x="234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2">
    <p:spTree>
      <p:nvGrpSpPr>
        <p:cNvPr id="1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8" name="Google Shape;1798;p27"/>
          <p:cNvGrpSpPr/>
          <p:nvPr/>
        </p:nvGrpSpPr>
        <p:grpSpPr>
          <a:xfrm flipH="1">
            <a:off x="419673" y="4440169"/>
            <a:ext cx="399883" cy="381256"/>
            <a:chOff x="6113337" y="393160"/>
            <a:chExt cx="399883" cy="381256"/>
          </a:xfrm>
        </p:grpSpPr>
        <p:sp>
          <p:nvSpPr>
            <p:cNvPr id="1799" name="Google Shape;1799;p27"/>
            <p:cNvSpPr/>
            <p:nvPr/>
          </p:nvSpPr>
          <p:spPr>
            <a:xfrm>
              <a:off x="6113337" y="393160"/>
              <a:ext cx="399883" cy="381256"/>
            </a:xfrm>
            <a:custGeom>
              <a:avLst/>
              <a:gdLst/>
              <a:ahLst/>
              <a:cxnLst/>
              <a:rect l="l" t="t" r="r" b="b"/>
              <a:pathLst>
                <a:path w="12387" h="11810" extrusionOk="0">
                  <a:moveTo>
                    <a:pt x="5917" y="798"/>
                  </a:moveTo>
                  <a:cubicBezTo>
                    <a:pt x="7224" y="798"/>
                    <a:pt x="8531" y="1285"/>
                    <a:pt x="9528" y="2282"/>
                  </a:cubicBezTo>
                  <a:cubicBezTo>
                    <a:pt x="11522" y="4276"/>
                    <a:pt x="11522" y="7533"/>
                    <a:pt x="9528" y="9527"/>
                  </a:cubicBezTo>
                  <a:cubicBezTo>
                    <a:pt x="8553" y="10480"/>
                    <a:pt x="7268" y="11012"/>
                    <a:pt x="5917" y="11012"/>
                  </a:cubicBezTo>
                  <a:cubicBezTo>
                    <a:pt x="4543" y="11012"/>
                    <a:pt x="3258" y="10480"/>
                    <a:pt x="2283" y="9527"/>
                  </a:cubicBezTo>
                  <a:cubicBezTo>
                    <a:pt x="1330" y="8552"/>
                    <a:pt x="799" y="7267"/>
                    <a:pt x="799" y="5894"/>
                  </a:cubicBezTo>
                  <a:cubicBezTo>
                    <a:pt x="799" y="4542"/>
                    <a:pt x="1330" y="3257"/>
                    <a:pt x="2283" y="2282"/>
                  </a:cubicBezTo>
                  <a:cubicBezTo>
                    <a:pt x="3280" y="1285"/>
                    <a:pt x="4609" y="798"/>
                    <a:pt x="5917" y="798"/>
                  </a:cubicBezTo>
                  <a:close/>
                  <a:moveTo>
                    <a:pt x="5906" y="0"/>
                  </a:moveTo>
                  <a:cubicBezTo>
                    <a:pt x="4393" y="0"/>
                    <a:pt x="2881" y="576"/>
                    <a:pt x="1729" y="1728"/>
                  </a:cubicBezTo>
                  <a:cubicBezTo>
                    <a:pt x="621" y="2836"/>
                    <a:pt x="1" y="4321"/>
                    <a:pt x="1" y="5894"/>
                  </a:cubicBezTo>
                  <a:cubicBezTo>
                    <a:pt x="1" y="7489"/>
                    <a:pt x="621" y="8973"/>
                    <a:pt x="1729" y="10081"/>
                  </a:cubicBezTo>
                  <a:cubicBezTo>
                    <a:pt x="2859" y="11189"/>
                    <a:pt x="4344" y="11809"/>
                    <a:pt x="5917" y="11809"/>
                  </a:cubicBezTo>
                  <a:cubicBezTo>
                    <a:pt x="7490" y="11809"/>
                    <a:pt x="8974" y="11189"/>
                    <a:pt x="10082" y="10081"/>
                  </a:cubicBezTo>
                  <a:cubicBezTo>
                    <a:pt x="12386" y="7777"/>
                    <a:pt x="12386" y="4033"/>
                    <a:pt x="10082" y="1728"/>
                  </a:cubicBezTo>
                  <a:cubicBezTo>
                    <a:pt x="8930" y="576"/>
                    <a:pt x="7418" y="0"/>
                    <a:pt x="5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7"/>
            <p:cNvSpPr/>
            <p:nvPr/>
          </p:nvSpPr>
          <p:spPr>
            <a:xfrm>
              <a:off x="6222775" y="502599"/>
              <a:ext cx="162413" cy="162381"/>
            </a:xfrm>
            <a:custGeom>
              <a:avLst/>
              <a:gdLst/>
              <a:ahLst/>
              <a:cxnLst/>
              <a:rect l="l" t="t" r="r" b="b"/>
              <a:pathLst>
                <a:path w="5031" h="5030" extrusionOk="0">
                  <a:moveTo>
                    <a:pt x="2527" y="0"/>
                  </a:moveTo>
                  <a:cubicBezTo>
                    <a:pt x="1131" y="0"/>
                    <a:pt x="1" y="1130"/>
                    <a:pt x="1" y="2504"/>
                  </a:cubicBezTo>
                  <a:cubicBezTo>
                    <a:pt x="1" y="3900"/>
                    <a:pt x="1131" y="5030"/>
                    <a:pt x="2527" y="5030"/>
                  </a:cubicBezTo>
                  <a:cubicBezTo>
                    <a:pt x="3900" y="5030"/>
                    <a:pt x="5030" y="3900"/>
                    <a:pt x="5030" y="2504"/>
                  </a:cubicBezTo>
                  <a:cubicBezTo>
                    <a:pt x="5030" y="1130"/>
                    <a:pt x="3900" y="0"/>
                    <a:pt x="25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1" name="Google Shape;1801;p27"/>
          <p:cNvGrpSpPr/>
          <p:nvPr/>
        </p:nvGrpSpPr>
        <p:grpSpPr>
          <a:xfrm rot="5400000" flipH="1">
            <a:off x="8330533" y="2649290"/>
            <a:ext cx="878357" cy="184270"/>
            <a:chOff x="919039" y="1581426"/>
            <a:chExt cx="600134" cy="125902"/>
          </a:xfrm>
        </p:grpSpPr>
        <p:sp>
          <p:nvSpPr>
            <p:cNvPr id="1802" name="Google Shape;1802;p27"/>
            <p:cNvSpPr/>
            <p:nvPr/>
          </p:nvSpPr>
          <p:spPr>
            <a:xfrm>
              <a:off x="1393982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7" y="3900"/>
                  </a:lnTo>
                  <a:lnTo>
                    <a:pt x="3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7"/>
            <p:cNvSpPr/>
            <p:nvPr/>
          </p:nvSpPr>
          <p:spPr>
            <a:xfrm>
              <a:off x="1156511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7"/>
            <p:cNvSpPr/>
            <p:nvPr/>
          </p:nvSpPr>
          <p:spPr>
            <a:xfrm>
              <a:off x="919039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7"/>
            <p:cNvSpPr/>
            <p:nvPr/>
          </p:nvSpPr>
          <p:spPr>
            <a:xfrm>
              <a:off x="951225" y="1640084"/>
              <a:ext cx="505705" cy="8619"/>
            </a:xfrm>
            <a:custGeom>
              <a:avLst/>
              <a:gdLst/>
              <a:ahLst/>
              <a:cxnLst/>
              <a:rect l="l" t="t" r="r" b="b"/>
              <a:pathLst>
                <a:path w="15665" h="267" extrusionOk="0">
                  <a:moveTo>
                    <a:pt x="0" y="0"/>
                  </a:moveTo>
                  <a:lnTo>
                    <a:pt x="0" y="266"/>
                  </a:lnTo>
                  <a:lnTo>
                    <a:pt x="15665" y="266"/>
                  </a:lnTo>
                  <a:lnTo>
                    <a:pt x="1566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6" name="Google Shape;1806;p27"/>
          <p:cNvGrpSpPr/>
          <p:nvPr/>
        </p:nvGrpSpPr>
        <p:grpSpPr>
          <a:xfrm>
            <a:off x="-778804" y="2932583"/>
            <a:ext cx="1591472" cy="841159"/>
            <a:chOff x="661553" y="1919040"/>
            <a:chExt cx="1591472" cy="841159"/>
          </a:xfrm>
        </p:grpSpPr>
        <p:sp>
          <p:nvSpPr>
            <p:cNvPr id="1807" name="Google Shape;1807;p27"/>
            <p:cNvSpPr/>
            <p:nvPr/>
          </p:nvSpPr>
          <p:spPr>
            <a:xfrm>
              <a:off x="661553" y="2267371"/>
              <a:ext cx="1400512" cy="411311"/>
            </a:xfrm>
            <a:custGeom>
              <a:avLst/>
              <a:gdLst/>
              <a:ahLst/>
              <a:cxnLst/>
              <a:rect l="l" t="t" r="r" b="b"/>
              <a:pathLst>
                <a:path w="43383" h="12741" extrusionOk="0">
                  <a:moveTo>
                    <a:pt x="24283" y="0"/>
                  </a:moveTo>
                  <a:lnTo>
                    <a:pt x="19387" y="4897"/>
                  </a:lnTo>
                  <a:lnTo>
                    <a:pt x="2304" y="4897"/>
                  </a:lnTo>
                  <a:lnTo>
                    <a:pt x="0" y="2593"/>
                  </a:lnTo>
                  <a:lnTo>
                    <a:pt x="0" y="2991"/>
                  </a:lnTo>
                  <a:lnTo>
                    <a:pt x="2193" y="5185"/>
                  </a:lnTo>
                  <a:lnTo>
                    <a:pt x="19498" y="5185"/>
                  </a:lnTo>
                  <a:lnTo>
                    <a:pt x="24416" y="266"/>
                  </a:lnTo>
                  <a:lnTo>
                    <a:pt x="30731" y="266"/>
                  </a:lnTo>
                  <a:lnTo>
                    <a:pt x="43183" y="12740"/>
                  </a:lnTo>
                  <a:cubicBezTo>
                    <a:pt x="43249" y="12674"/>
                    <a:pt x="43316" y="12607"/>
                    <a:pt x="43382" y="12541"/>
                  </a:cubicBezTo>
                  <a:lnTo>
                    <a:pt x="3084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7"/>
            <p:cNvSpPr/>
            <p:nvPr/>
          </p:nvSpPr>
          <p:spPr>
            <a:xfrm>
              <a:off x="661553" y="2117869"/>
              <a:ext cx="1493485" cy="209610"/>
            </a:xfrm>
            <a:custGeom>
              <a:avLst/>
              <a:gdLst/>
              <a:ahLst/>
              <a:cxnLst/>
              <a:rect l="l" t="t" r="r" b="b"/>
              <a:pathLst>
                <a:path w="46263" h="6493" extrusionOk="0">
                  <a:moveTo>
                    <a:pt x="21802" y="1"/>
                  </a:moveTo>
                  <a:lnTo>
                    <a:pt x="15598" y="6204"/>
                  </a:lnTo>
                  <a:lnTo>
                    <a:pt x="4343" y="6204"/>
                  </a:lnTo>
                  <a:lnTo>
                    <a:pt x="0" y="1862"/>
                  </a:lnTo>
                  <a:lnTo>
                    <a:pt x="0" y="2261"/>
                  </a:lnTo>
                  <a:lnTo>
                    <a:pt x="4232" y="6492"/>
                  </a:lnTo>
                  <a:lnTo>
                    <a:pt x="15709" y="6492"/>
                  </a:lnTo>
                  <a:lnTo>
                    <a:pt x="21935" y="267"/>
                  </a:lnTo>
                  <a:lnTo>
                    <a:pt x="46262" y="267"/>
                  </a:lnTo>
                  <a:cubicBezTo>
                    <a:pt x="46262" y="222"/>
                    <a:pt x="46262" y="178"/>
                    <a:pt x="46262" y="134"/>
                  </a:cubicBezTo>
                  <a:cubicBezTo>
                    <a:pt x="46262" y="89"/>
                    <a:pt x="46262" y="45"/>
                    <a:pt x="4626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7"/>
            <p:cNvSpPr/>
            <p:nvPr/>
          </p:nvSpPr>
          <p:spPr>
            <a:xfrm>
              <a:off x="2043446" y="2661479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66"/>
                  </a:moveTo>
                  <a:cubicBezTo>
                    <a:pt x="2216" y="266"/>
                    <a:pt x="2792" y="842"/>
                    <a:pt x="2792" y="1529"/>
                  </a:cubicBezTo>
                  <a:cubicBezTo>
                    <a:pt x="2792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2"/>
                    <a:pt x="842" y="266"/>
                    <a:pt x="1529" y="266"/>
                  </a:cubicBezTo>
                  <a:close/>
                  <a:moveTo>
                    <a:pt x="1529" y="0"/>
                  </a:moveTo>
                  <a:cubicBezTo>
                    <a:pt x="1174" y="0"/>
                    <a:pt x="842" y="133"/>
                    <a:pt x="576" y="333"/>
                  </a:cubicBezTo>
                  <a:lnTo>
                    <a:pt x="731" y="488"/>
                  </a:lnTo>
                  <a:lnTo>
                    <a:pt x="532" y="687"/>
                  </a:lnTo>
                  <a:lnTo>
                    <a:pt x="377" y="532"/>
                  </a:lnTo>
                  <a:cubicBezTo>
                    <a:pt x="155" y="798"/>
                    <a:pt x="0" y="1153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7"/>
            <p:cNvSpPr/>
            <p:nvPr/>
          </p:nvSpPr>
          <p:spPr>
            <a:xfrm>
              <a:off x="2155015" y="2072802"/>
              <a:ext cx="98010" cy="98752"/>
            </a:xfrm>
            <a:custGeom>
              <a:avLst/>
              <a:gdLst/>
              <a:ahLst/>
              <a:cxnLst/>
              <a:rect l="l" t="t" r="r" b="b"/>
              <a:pathLst>
                <a:path w="3036" h="3059" extrusionOk="0">
                  <a:moveTo>
                    <a:pt x="1507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3"/>
                    <a:pt x="1507" y="2793"/>
                  </a:cubicBezTo>
                  <a:cubicBezTo>
                    <a:pt x="820" y="2793"/>
                    <a:pt x="266" y="2216"/>
                    <a:pt x="266" y="1530"/>
                  </a:cubicBezTo>
                  <a:cubicBezTo>
                    <a:pt x="266" y="843"/>
                    <a:pt x="820" y="289"/>
                    <a:pt x="1507" y="289"/>
                  </a:cubicBezTo>
                  <a:close/>
                  <a:moveTo>
                    <a:pt x="1507" y="1"/>
                  </a:moveTo>
                  <a:cubicBezTo>
                    <a:pt x="732" y="1"/>
                    <a:pt x="67" y="621"/>
                    <a:pt x="0" y="1397"/>
                  </a:cubicBezTo>
                  <a:lnTo>
                    <a:pt x="133" y="1397"/>
                  </a:lnTo>
                  <a:lnTo>
                    <a:pt x="133" y="1663"/>
                  </a:lnTo>
                  <a:lnTo>
                    <a:pt x="0" y="1663"/>
                  </a:lnTo>
                  <a:cubicBezTo>
                    <a:pt x="67" y="2460"/>
                    <a:pt x="732" y="3058"/>
                    <a:pt x="1507" y="3058"/>
                  </a:cubicBezTo>
                  <a:cubicBezTo>
                    <a:pt x="2349" y="3058"/>
                    <a:pt x="3036" y="2372"/>
                    <a:pt x="3036" y="1530"/>
                  </a:cubicBezTo>
                  <a:cubicBezTo>
                    <a:pt x="3036" y="688"/>
                    <a:pt x="2349" y="1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7"/>
            <p:cNvSpPr/>
            <p:nvPr/>
          </p:nvSpPr>
          <p:spPr>
            <a:xfrm>
              <a:off x="2155015" y="2117869"/>
              <a:ext cx="4326" cy="8619"/>
            </a:xfrm>
            <a:custGeom>
              <a:avLst/>
              <a:gdLst/>
              <a:ahLst/>
              <a:cxnLst/>
              <a:rect l="l" t="t" r="r" b="b"/>
              <a:pathLst>
                <a:path w="134" h="267" extrusionOk="0">
                  <a:moveTo>
                    <a:pt x="0" y="1"/>
                  </a:moveTo>
                  <a:cubicBezTo>
                    <a:pt x="0" y="45"/>
                    <a:pt x="0" y="89"/>
                    <a:pt x="0" y="134"/>
                  </a:cubicBezTo>
                  <a:cubicBezTo>
                    <a:pt x="0" y="178"/>
                    <a:pt x="0" y="222"/>
                    <a:pt x="0" y="267"/>
                  </a:cubicBezTo>
                  <a:lnTo>
                    <a:pt x="133" y="26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7"/>
            <p:cNvSpPr/>
            <p:nvPr/>
          </p:nvSpPr>
          <p:spPr>
            <a:xfrm>
              <a:off x="1779502" y="1951936"/>
              <a:ext cx="3616" cy="8619"/>
            </a:xfrm>
            <a:custGeom>
              <a:avLst/>
              <a:gdLst/>
              <a:ahLst/>
              <a:cxnLst/>
              <a:rect l="l" t="t" r="r" b="b"/>
              <a:pathLst>
                <a:path w="112" h="267" extrusionOk="0">
                  <a:moveTo>
                    <a:pt x="89" y="0"/>
                  </a:moveTo>
                  <a:cubicBezTo>
                    <a:pt x="67" y="89"/>
                    <a:pt x="23" y="178"/>
                    <a:pt x="0" y="266"/>
                  </a:cubicBezTo>
                  <a:lnTo>
                    <a:pt x="111" y="26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7"/>
            <p:cNvSpPr/>
            <p:nvPr/>
          </p:nvSpPr>
          <p:spPr>
            <a:xfrm>
              <a:off x="951936" y="1951936"/>
              <a:ext cx="821138" cy="187432"/>
            </a:xfrm>
            <a:custGeom>
              <a:avLst/>
              <a:gdLst/>
              <a:ahLst/>
              <a:cxnLst/>
              <a:rect l="l" t="t" r="r" b="b"/>
              <a:pathLst>
                <a:path w="25436" h="5806" extrusionOk="0">
                  <a:moveTo>
                    <a:pt x="10436" y="0"/>
                  </a:moveTo>
                  <a:lnTo>
                    <a:pt x="4919" y="5539"/>
                  </a:lnTo>
                  <a:lnTo>
                    <a:pt x="0" y="5539"/>
                  </a:lnTo>
                  <a:lnTo>
                    <a:pt x="0" y="5805"/>
                  </a:lnTo>
                  <a:lnTo>
                    <a:pt x="5030" y="5805"/>
                  </a:lnTo>
                  <a:lnTo>
                    <a:pt x="10569" y="266"/>
                  </a:lnTo>
                  <a:lnTo>
                    <a:pt x="25369" y="266"/>
                  </a:lnTo>
                  <a:cubicBezTo>
                    <a:pt x="25369" y="178"/>
                    <a:pt x="25392" y="89"/>
                    <a:pt x="25436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7"/>
            <p:cNvSpPr/>
            <p:nvPr/>
          </p:nvSpPr>
          <p:spPr>
            <a:xfrm>
              <a:off x="851795" y="2077096"/>
              <a:ext cx="98752" cy="98752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3" y="2792"/>
                    <a:pt x="266" y="2216"/>
                    <a:pt x="266" y="1530"/>
                  </a:cubicBezTo>
                  <a:cubicBezTo>
                    <a:pt x="266" y="843"/>
                    <a:pt x="843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1" y="688"/>
                    <a:pt x="1" y="1530"/>
                  </a:cubicBezTo>
                  <a:cubicBezTo>
                    <a:pt x="1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7"/>
            <p:cNvSpPr/>
            <p:nvPr/>
          </p:nvSpPr>
          <p:spPr>
            <a:xfrm>
              <a:off x="1770205" y="1919040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0"/>
                  </a:moveTo>
                  <a:cubicBezTo>
                    <a:pt x="864" y="0"/>
                    <a:pt x="288" y="421"/>
                    <a:pt x="89" y="1019"/>
                  </a:cubicBezTo>
                  <a:lnTo>
                    <a:pt x="377" y="1019"/>
                  </a:lnTo>
                  <a:cubicBezTo>
                    <a:pt x="576" y="576"/>
                    <a:pt x="1020" y="288"/>
                    <a:pt x="1529" y="288"/>
                  </a:cubicBez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66" y="2216"/>
                    <a:pt x="266" y="1529"/>
                  </a:cubicBezTo>
                  <a:cubicBezTo>
                    <a:pt x="266" y="1440"/>
                    <a:pt x="288" y="1374"/>
                    <a:pt x="288" y="1285"/>
                  </a:cubicBezTo>
                  <a:lnTo>
                    <a:pt x="22" y="1285"/>
                  </a:lnTo>
                  <a:cubicBezTo>
                    <a:pt x="0" y="1374"/>
                    <a:pt x="0" y="1440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7"/>
            <p:cNvSpPr/>
            <p:nvPr/>
          </p:nvSpPr>
          <p:spPr>
            <a:xfrm>
              <a:off x="1770915" y="1951936"/>
              <a:ext cx="11460" cy="8619"/>
            </a:xfrm>
            <a:custGeom>
              <a:avLst/>
              <a:gdLst/>
              <a:ahLst/>
              <a:cxnLst/>
              <a:rect l="l" t="t" r="r" b="b"/>
              <a:pathLst>
                <a:path w="355" h="267" extrusionOk="0">
                  <a:moveTo>
                    <a:pt x="67" y="0"/>
                  </a:moveTo>
                  <a:cubicBezTo>
                    <a:pt x="23" y="89"/>
                    <a:pt x="0" y="178"/>
                    <a:pt x="0" y="266"/>
                  </a:cubicBezTo>
                  <a:lnTo>
                    <a:pt x="266" y="266"/>
                  </a:lnTo>
                  <a:cubicBezTo>
                    <a:pt x="289" y="178"/>
                    <a:pt x="333" y="89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7" name="Google Shape;1817;p27"/>
          <p:cNvGrpSpPr/>
          <p:nvPr/>
        </p:nvGrpSpPr>
        <p:grpSpPr>
          <a:xfrm rot="-5400000" flipH="1">
            <a:off x="8713607" y="727258"/>
            <a:ext cx="399902" cy="651901"/>
            <a:chOff x="8772496" y="3715501"/>
            <a:chExt cx="399902" cy="651901"/>
          </a:xfrm>
        </p:grpSpPr>
        <p:sp>
          <p:nvSpPr>
            <p:cNvPr id="1818" name="Google Shape;1818;p27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7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0" name="Google Shape;1820;p27"/>
          <p:cNvGrpSpPr/>
          <p:nvPr/>
        </p:nvGrpSpPr>
        <p:grpSpPr>
          <a:xfrm rot="-5400000" flipH="1">
            <a:off x="8845729" y="105164"/>
            <a:ext cx="184279" cy="603321"/>
            <a:chOff x="3638102" y="4583399"/>
            <a:chExt cx="182798" cy="598473"/>
          </a:xfrm>
        </p:grpSpPr>
        <p:sp>
          <p:nvSpPr>
            <p:cNvPr id="1821" name="Google Shape;1821;p27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7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" name="Google Shape;1823;p27"/>
          <p:cNvGrpSpPr/>
          <p:nvPr/>
        </p:nvGrpSpPr>
        <p:grpSpPr>
          <a:xfrm>
            <a:off x="8177361" y="4446849"/>
            <a:ext cx="1178127" cy="1094369"/>
            <a:chOff x="7825118" y="4065849"/>
            <a:chExt cx="1178127" cy="1094369"/>
          </a:xfrm>
        </p:grpSpPr>
        <p:sp>
          <p:nvSpPr>
            <p:cNvPr id="1824" name="Google Shape;1824;p27"/>
            <p:cNvSpPr/>
            <p:nvPr/>
          </p:nvSpPr>
          <p:spPr>
            <a:xfrm>
              <a:off x="7911327" y="4137684"/>
              <a:ext cx="1091918" cy="1022534"/>
            </a:xfrm>
            <a:custGeom>
              <a:avLst/>
              <a:gdLst/>
              <a:ahLst/>
              <a:cxnLst/>
              <a:rect l="l" t="t" r="r" b="b"/>
              <a:pathLst>
                <a:path w="30310" h="28384" extrusionOk="0">
                  <a:moveTo>
                    <a:pt x="0" y="1"/>
                  </a:moveTo>
                  <a:lnTo>
                    <a:pt x="0" y="776"/>
                  </a:lnTo>
                  <a:lnTo>
                    <a:pt x="11012" y="776"/>
                  </a:lnTo>
                  <a:lnTo>
                    <a:pt x="29512" y="19299"/>
                  </a:lnTo>
                  <a:lnTo>
                    <a:pt x="29512" y="28383"/>
                  </a:lnTo>
                  <a:lnTo>
                    <a:pt x="30310" y="28383"/>
                  </a:lnTo>
                  <a:lnTo>
                    <a:pt x="30310" y="18967"/>
                  </a:lnTo>
                  <a:lnTo>
                    <a:pt x="11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7"/>
            <p:cNvSpPr/>
            <p:nvPr/>
          </p:nvSpPr>
          <p:spPr>
            <a:xfrm>
              <a:off x="7825118" y="4065849"/>
              <a:ext cx="172416" cy="171659"/>
            </a:xfrm>
            <a:custGeom>
              <a:avLst/>
              <a:gdLst/>
              <a:ahLst/>
              <a:cxnLst/>
              <a:rect l="l" t="t" r="r" b="b"/>
              <a:pathLst>
                <a:path w="4786" h="4765" extrusionOk="0">
                  <a:moveTo>
                    <a:pt x="2393" y="1"/>
                  </a:moveTo>
                  <a:cubicBezTo>
                    <a:pt x="1086" y="1"/>
                    <a:pt x="0" y="1064"/>
                    <a:pt x="0" y="2372"/>
                  </a:cubicBezTo>
                  <a:cubicBezTo>
                    <a:pt x="0" y="3701"/>
                    <a:pt x="1086" y="4764"/>
                    <a:pt x="2393" y="4764"/>
                  </a:cubicBezTo>
                  <a:cubicBezTo>
                    <a:pt x="3722" y="4764"/>
                    <a:pt x="4786" y="3701"/>
                    <a:pt x="4786" y="2372"/>
                  </a:cubicBezTo>
                  <a:cubicBezTo>
                    <a:pt x="4786" y="1064"/>
                    <a:pt x="3722" y="1"/>
                    <a:pt x="2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27"/>
          <p:cNvGrpSpPr/>
          <p:nvPr/>
        </p:nvGrpSpPr>
        <p:grpSpPr>
          <a:xfrm flipH="1">
            <a:off x="6709100" y="314678"/>
            <a:ext cx="882614" cy="184274"/>
            <a:chOff x="7460504" y="4636145"/>
            <a:chExt cx="882614" cy="184274"/>
          </a:xfrm>
        </p:grpSpPr>
        <p:sp>
          <p:nvSpPr>
            <p:cNvPr id="1827" name="Google Shape;1827;p27"/>
            <p:cNvSpPr/>
            <p:nvPr/>
          </p:nvSpPr>
          <p:spPr>
            <a:xfrm>
              <a:off x="8158777" y="4636145"/>
              <a:ext cx="184341" cy="184274"/>
            </a:xfrm>
            <a:custGeom>
              <a:avLst/>
              <a:gdLst/>
              <a:ahLst/>
              <a:cxnLst/>
              <a:rect l="l" t="t" r="r" b="b"/>
              <a:pathLst>
                <a:path w="2749" h="2748" extrusionOk="0">
                  <a:moveTo>
                    <a:pt x="1374" y="0"/>
                  </a:moveTo>
                  <a:cubicBezTo>
                    <a:pt x="621" y="0"/>
                    <a:pt x="1" y="621"/>
                    <a:pt x="1" y="1374"/>
                  </a:cubicBezTo>
                  <a:cubicBezTo>
                    <a:pt x="1" y="2127"/>
                    <a:pt x="621" y="2748"/>
                    <a:pt x="1374" y="2748"/>
                  </a:cubicBezTo>
                  <a:cubicBezTo>
                    <a:pt x="2128" y="2748"/>
                    <a:pt x="2748" y="2127"/>
                    <a:pt x="2748" y="1374"/>
                  </a:cubicBezTo>
                  <a:cubicBezTo>
                    <a:pt x="2748" y="621"/>
                    <a:pt x="2128" y="0"/>
                    <a:pt x="1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7"/>
            <p:cNvSpPr/>
            <p:nvPr/>
          </p:nvSpPr>
          <p:spPr>
            <a:xfrm>
              <a:off x="7820068" y="4636145"/>
              <a:ext cx="182799" cy="184274"/>
            </a:xfrm>
            <a:custGeom>
              <a:avLst/>
              <a:gdLst/>
              <a:ahLst/>
              <a:cxnLst/>
              <a:rect l="l" t="t" r="r" b="b"/>
              <a:pathLst>
                <a:path w="2726" h="2748" extrusionOk="0">
                  <a:moveTo>
                    <a:pt x="1352" y="0"/>
                  </a:moveTo>
                  <a:cubicBezTo>
                    <a:pt x="598" y="0"/>
                    <a:pt x="0" y="621"/>
                    <a:pt x="0" y="1374"/>
                  </a:cubicBezTo>
                  <a:cubicBezTo>
                    <a:pt x="0" y="2127"/>
                    <a:pt x="598" y="2748"/>
                    <a:pt x="1352" y="2748"/>
                  </a:cubicBezTo>
                  <a:cubicBezTo>
                    <a:pt x="2105" y="2748"/>
                    <a:pt x="2725" y="2127"/>
                    <a:pt x="2725" y="1374"/>
                  </a:cubicBezTo>
                  <a:cubicBezTo>
                    <a:pt x="2725" y="621"/>
                    <a:pt x="2105" y="0"/>
                    <a:pt x="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7"/>
            <p:cNvSpPr/>
            <p:nvPr/>
          </p:nvSpPr>
          <p:spPr>
            <a:xfrm>
              <a:off x="7460504" y="4636145"/>
              <a:ext cx="184274" cy="184274"/>
            </a:xfrm>
            <a:custGeom>
              <a:avLst/>
              <a:gdLst/>
              <a:ahLst/>
              <a:cxnLst/>
              <a:rect l="l" t="t" r="r" b="b"/>
              <a:pathLst>
                <a:path w="2748" h="2748" extrusionOk="0">
                  <a:moveTo>
                    <a:pt x="1374" y="0"/>
                  </a:moveTo>
                  <a:cubicBezTo>
                    <a:pt x="621" y="0"/>
                    <a:pt x="0" y="621"/>
                    <a:pt x="0" y="1374"/>
                  </a:cubicBezTo>
                  <a:cubicBezTo>
                    <a:pt x="0" y="2127"/>
                    <a:pt x="621" y="2748"/>
                    <a:pt x="1374" y="2748"/>
                  </a:cubicBezTo>
                  <a:cubicBezTo>
                    <a:pt x="2127" y="2748"/>
                    <a:pt x="2748" y="2127"/>
                    <a:pt x="2748" y="1374"/>
                  </a:cubicBezTo>
                  <a:cubicBezTo>
                    <a:pt x="2748" y="621"/>
                    <a:pt x="2127" y="0"/>
                    <a:pt x="1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0" name="Google Shape;1830;p27"/>
          <p:cNvGrpSpPr/>
          <p:nvPr/>
        </p:nvGrpSpPr>
        <p:grpSpPr>
          <a:xfrm flipH="1">
            <a:off x="-145052" y="155377"/>
            <a:ext cx="1794619" cy="937714"/>
            <a:chOff x="7447476" y="612577"/>
            <a:chExt cx="1794619" cy="937714"/>
          </a:xfrm>
        </p:grpSpPr>
        <p:sp>
          <p:nvSpPr>
            <p:cNvPr id="1831" name="Google Shape;1831;p27"/>
            <p:cNvSpPr/>
            <p:nvPr/>
          </p:nvSpPr>
          <p:spPr>
            <a:xfrm>
              <a:off x="7866602" y="1081065"/>
              <a:ext cx="1375493" cy="469226"/>
            </a:xfrm>
            <a:custGeom>
              <a:avLst/>
              <a:gdLst/>
              <a:ahLst/>
              <a:cxnLst/>
              <a:rect l="l" t="t" r="r" b="b"/>
              <a:pathLst>
                <a:path w="42608" h="14535" extrusionOk="0">
                  <a:moveTo>
                    <a:pt x="4299" y="0"/>
                  </a:moveTo>
                  <a:lnTo>
                    <a:pt x="1" y="4321"/>
                  </a:lnTo>
                  <a:cubicBezTo>
                    <a:pt x="67" y="4365"/>
                    <a:pt x="134" y="4432"/>
                    <a:pt x="200" y="4498"/>
                  </a:cubicBezTo>
                  <a:lnTo>
                    <a:pt x="4432" y="288"/>
                  </a:lnTo>
                  <a:lnTo>
                    <a:pt x="27474" y="288"/>
                  </a:lnTo>
                  <a:lnTo>
                    <a:pt x="41721" y="14535"/>
                  </a:lnTo>
                  <a:lnTo>
                    <a:pt x="42607" y="14535"/>
                  </a:lnTo>
                  <a:lnTo>
                    <a:pt x="42607" y="14269"/>
                  </a:lnTo>
                  <a:lnTo>
                    <a:pt x="41832" y="14269"/>
                  </a:lnTo>
                  <a:lnTo>
                    <a:pt x="2758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7"/>
            <p:cNvSpPr/>
            <p:nvPr/>
          </p:nvSpPr>
          <p:spPr>
            <a:xfrm>
              <a:off x="7526149" y="694834"/>
              <a:ext cx="1715944" cy="710280"/>
            </a:xfrm>
            <a:custGeom>
              <a:avLst/>
              <a:gdLst/>
              <a:ahLst/>
              <a:cxnLst/>
              <a:rect l="l" t="t" r="r" b="b"/>
              <a:pathLst>
                <a:path w="53154" h="22002" extrusionOk="0">
                  <a:moveTo>
                    <a:pt x="222" y="0"/>
                  </a:moveTo>
                  <a:cubicBezTo>
                    <a:pt x="155" y="89"/>
                    <a:pt x="89" y="133"/>
                    <a:pt x="0" y="199"/>
                  </a:cubicBezTo>
                  <a:lnTo>
                    <a:pt x="8929" y="9106"/>
                  </a:lnTo>
                  <a:lnTo>
                    <a:pt x="40258" y="9106"/>
                  </a:lnTo>
                  <a:lnTo>
                    <a:pt x="53153" y="22001"/>
                  </a:lnTo>
                  <a:lnTo>
                    <a:pt x="53153" y="21625"/>
                  </a:lnTo>
                  <a:lnTo>
                    <a:pt x="40369" y="8840"/>
                  </a:lnTo>
                  <a:lnTo>
                    <a:pt x="9040" y="8840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7"/>
            <p:cNvSpPr/>
            <p:nvPr/>
          </p:nvSpPr>
          <p:spPr>
            <a:xfrm>
              <a:off x="7447476" y="612577"/>
              <a:ext cx="98010" cy="98720"/>
            </a:xfrm>
            <a:custGeom>
              <a:avLst/>
              <a:gdLst/>
              <a:ahLst/>
              <a:cxnLst/>
              <a:rect l="l" t="t" r="r" b="b"/>
              <a:pathLst>
                <a:path w="3036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20" y="2792"/>
                    <a:pt x="266" y="2216"/>
                    <a:pt x="266" y="1529"/>
                  </a:cubicBezTo>
                  <a:cubicBezTo>
                    <a:pt x="266" y="842"/>
                    <a:pt x="820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1861" y="3058"/>
                    <a:pt x="2193" y="2947"/>
                    <a:pt x="2437" y="2747"/>
                  </a:cubicBezTo>
                  <a:lnTo>
                    <a:pt x="2260" y="2570"/>
                  </a:lnTo>
                  <a:lnTo>
                    <a:pt x="2459" y="2371"/>
                  </a:lnTo>
                  <a:lnTo>
                    <a:pt x="2637" y="2548"/>
                  </a:lnTo>
                  <a:cubicBezTo>
                    <a:pt x="2902" y="2282"/>
                    <a:pt x="3035" y="1928"/>
                    <a:pt x="3035" y="1529"/>
                  </a:cubicBezTo>
                  <a:cubicBezTo>
                    <a:pt x="3035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7"/>
            <p:cNvSpPr/>
            <p:nvPr/>
          </p:nvSpPr>
          <p:spPr>
            <a:xfrm>
              <a:off x="7786509" y="1209098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2" y="2792"/>
                    <a:pt x="266" y="2216"/>
                    <a:pt x="266" y="1529"/>
                  </a:cubicBezTo>
                  <a:cubicBezTo>
                    <a:pt x="266" y="842"/>
                    <a:pt x="842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1153"/>
                    <a:pt x="2903" y="798"/>
                    <a:pt x="2681" y="532"/>
                  </a:cubicBezTo>
                  <a:lnTo>
                    <a:pt x="2548" y="665"/>
                  </a:lnTo>
                  <a:lnTo>
                    <a:pt x="2371" y="466"/>
                  </a:lnTo>
                  <a:lnTo>
                    <a:pt x="2482" y="355"/>
                  </a:lnTo>
                  <a:cubicBezTo>
                    <a:pt x="2216" y="133"/>
                    <a:pt x="1883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5" name="Google Shape;1835;p27"/>
          <p:cNvGrpSpPr/>
          <p:nvPr/>
        </p:nvGrpSpPr>
        <p:grpSpPr>
          <a:xfrm rot="10800000">
            <a:off x="-326656" y="1994300"/>
            <a:ext cx="878375" cy="275404"/>
            <a:chOff x="8363724" y="112839"/>
            <a:chExt cx="878375" cy="275404"/>
          </a:xfrm>
        </p:grpSpPr>
        <p:grpSp>
          <p:nvGrpSpPr>
            <p:cNvPr id="1836" name="Google Shape;1836;p27"/>
            <p:cNvGrpSpPr/>
            <p:nvPr/>
          </p:nvGrpSpPr>
          <p:grpSpPr>
            <a:xfrm>
              <a:off x="8363724" y="112839"/>
              <a:ext cx="878375" cy="275404"/>
              <a:chOff x="6611124" y="570039"/>
              <a:chExt cx="878375" cy="275404"/>
            </a:xfrm>
          </p:grpSpPr>
          <p:sp>
            <p:nvSpPr>
              <p:cNvPr id="1837" name="Google Shape;1837;p27"/>
              <p:cNvSpPr/>
              <p:nvPr/>
            </p:nvSpPr>
            <p:spPr>
              <a:xfrm>
                <a:off x="6675495" y="570039"/>
                <a:ext cx="814003" cy="195309"/>
              </a:xfrm>
              <a:custGeom>
                <a:avLst/>
                <a:gdLst/>
                <a:ahLst/>
                <a:cxnLst/>
                <a:rect l="l" t="t" r="r" b="b"/>
                <a:pathLst>
                  <a:path w="25215" h="6050" extrusionOk="0">
                    <a:moveTo>
                      <a:pt x="5916" y="1"/>
                    </a:moveTo>
                    <a:lnTo>
                      <a:pt x="0" y="5894"/>
                    </a:lnTo>
                    <a:cubicBezTo>
                      <a:pt x="89" y="5938"/>
                      <a:pt x="178" y="5983"/>
                      <a:pt x="244" y="6049"/>
                    </a:cubicBezTo>
                    <a:lnTo>
                      <a:pt x="6027" y="266"/>
                    </a:lnTo>
                    <a:lnTo>
                      <a:pt x="25214" y="266"/>
                    </a:lnTo>
                    <a:lnTo>
                      <a:pt x="2521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27"/>
              <p:cNvSpPr/>
              <p:nvPr/>
            </p:nvSpPr>
            <p:spPr>
              <a:xfrm>
                <a:off x="6611124" y="755310"/>
                <a:ext cx="89423" cy="90133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2792" extrusionOk="0">
                    <a:moveTo>
                      <a:pt x="1374" y="0"/>
                    </a:moveTo>
                    <a:cubicBezTo>
                      <a:pt x="621" y="0"/>
                      <a:pt x="0" y="620"/>
                      <a:pt x="0" y="1396"/>
                    </a:cubicBezTo>
                    <a:cubicBezTo>
                      <a:pt x="0" y="2171"/>
                      <a:pt x="621" y="2792"/>
                      <a:pt x="1374" y="2792"/>
                    </a:cubicBezTo>
                    <a:cubicBezTo>
                      <a:pt x="2149" y="2792"/>
                      <a:pt x="2770" y="2171"/>
                      <a:pt x="2770" y="1396"/>
                    </a:cubicBezTo>
                    <a:cubicBezTo>
                      <a:pt x="2770" y="953"/>
                      <a:pt x="2570" y="576"/>
                      <a:pt x="2238" y="310"/>
                    </a:cubicBezTo>
                    <a:lnTo>
                      <a:pt x="2083" y="487"/>
                    </a:lnTo>
                    <a:lnTo>
                      <a:pt x="1884" y="288"/>
                    </a:lnTo>
                    <a:lnTo>
                      <a:pt x="1994" y="155"/>
                    </a:lnTo>
                    <a:cubicBezTo>
                      <a:pt x="1817" y="66"/>
                      <a:pt x="1596" y="0"/>
                      <a:pt x="13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39" name="Google Shape;1839;p27"/>
            <p:cNvSpPr/>
            <p:nvPr/>
          </p:nvSpPr>
          <p:spPr>
            <a:xfrm>
              <a:off x="8424512" y="303114"/>
              <a:ext cx="11493" cy="10750"/>
            </a:xfrm>
            <a:custGeom>
              <a:avLst/>
              <a:gdLst/>
              <a:ahLst/>
              <a:cxnLst/>
              <a:rect l="l" t="t" r="r" b="b"/>
              <a:pathLst>
                <a:path w="356" h="333" extrusionOk="0">
                  <a:moveTo>
                    <a:pt x="111" y="0"/>
                  </a:moveTo>
                  <a:lnTo>
                    <a:pt x="1" y="133"/>
                  </a:lnTo>
                  <a:lnTo>
                    <a:pt x="200" y="332"/>
                  </a:lnTo>
                  <a:lnTo>
                    <a:pt x="355" y="155"/>
                  </a:lnTo>
                  <a:cubicBezTo>
                    <a:pt x="289" y="89"/>
                    <a:pt x="200" y="44"/>
                    <a:pt x="111" y="0"/>
                  </a:cubicBezTo>
                  <a:close/>
                </a:path>
              </a:pathLst>
            </a:custGeom>
            <a:solidFill>
              <a:srgbClr val="FF4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0" name="Google Shape;1840;p27"/>
          <p:cNvGrpSpPr/>
          <p:nvPr/>
        </p:nvGrpSpPr>
        <p:grpSpPr>
          <a:xfrm>
            <a:off x="4085114" y="4667972"/>
            <a:ext cx="978773" cy="777698"/>
            <a:chOff x="4123942" y="4667972"/>
            <a:chExt cx="978773" cy="777698"/>
          </a:xfrm>
        </p:grpSpPr>
        <p:grpSp>
          <p:nvGrpSpPr>
            <p:cNvPr id="1841" name="Google Shape;1841;p27"/>
            <p:cNvGrpSpPr/>
            <p:nvPr/>
          </p:nvGrpSpPr>
          <p:grpSpPr>
            <a:xfrm flipH="1">
              <a:off x="4123942" y="4667972"/>
              <a:ext cx="182798" cy="598473"/>
              <a:chOff x="3638102" y="4583399"/>
              <a:chExt cx="182798" cy="598473"/>
            </a:xfrm>
          </p:grpSpPr>
          <p:sp>
            <p:nvSpPr>
              <p:cNvPr id="1842" name="Google Shape;1842;p27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27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4" name="Google Shape;1844;p27"/>
            <p:cNvGrpSpPr/>
            <p:nvPr/>
          </p:nvGrpSpPr>
          <p:grpSpPr>
            <a:xfrm flipH="1">
              <a:off x="4480592" y="4847197"/>
              <a:ext cx="182798" cy="598473"/>
              <a:chOff x="3638102" y="4583399"/>
              <a:chExt cx="182798" cy="598473"/>
            </a:xfrm>
          </p:grpSpPr>
          <p:sp>
            <p:nvSpPr>
              <p:cNvPr id="1845" name="Google Shape;1845;p27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27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7" name="Google Shape;1847;p27"/>
            <p:cNvGrpSpPr/>
            <p:nvPr/>
          </p:nvGrpSpPr>
          <p:grpSpPr>
            <a:xfrm flipH="1">
              <a:off x="4919917" y="4667972"/>
              <a:ext cx="182798" cy="598473"/>
              <a:chOff x="3638102" y="4583399"/>
              <a:chExt cx="182798" cy="598473"/>
            </a:xfrm>
          </p:grpSpPr>
          <p:sp>
            <p:nvSpPr>
              <p:cNvPr id="1848" name="Google Shape;1848;p27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27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4"/>
          <p:cNvSpPr txBox="1">
            <a:spLocks noGrp="1"/>
          </p:cNvSpPr>
          <p:nvPr>
            <p:ph type="body" idx="1"/>
          </p:nvPr>
        </p:nvSpPr>
        <p:spPr>
          <a:xfrm>
            <a:off x="720000" y="1364328"/>
            <a:ext cx="7704000" cy="3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78" name="Google Shape;178;p4"/>
          <p:cNvGrpSpPr/>
          <p:nvPr/>
        </p:nvGrpSpPr>
        <p:grpSpPr>
          <a:xfrm flipH="1">
            <a:off x="7918430" y="4502157"/>
            <a:ext cx="1468333" cy="494947"/>
            <a:chOff x="-21957" y="3648039"/>
            <a:chExt cx="1468333" cy="494947"/>
          </a:xfrm>
        </p:grpSpPr>
        <p:sp>
          <p:nvSpPr>
            <p:cNvPr id="179" name="Google Shape;179;p4"/>
            <p:cNvSpPr/>
            <p:nvPr/>
          </p:nvSpPr>
          <p:spPr>
            <a:xfrm>
              <a:off x="1113676" y="3810286"/>
              <a:ext cx="332700" cy="332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-21957" y="3648039"/>
              <a:ext cx="1150161" cy="332607"/>
            </a:xfrm>
            <a:custGeom>
              <a:avLst/>
              <a:gdLst/>
              <a:ahLst/>
              <a:cxnLst/>
              <a:rect l="l" t="t" r="r" b="b"/>
              <a:pathLst>
                <a:path w="35628" h="10303" extrusionOk="0">
                  <a:moveTo>
                    <a:pt x="0" y="0"/>
                  </a:moveTo>
                  <a:lnTo>
                    <a:pt x="0" y="1108"/>
                  </a:lnTo>
                  <a:lnTo>
                    <a:pt x="9062" y="10192"/>
                  </a:lnTo>
                  <a:lnTo>
                    <a:pt x="9173" y="10303"/>
                  </a:lnTo>
                  <a:lnTo>
                    <a:pt x="35583" y="10303"/>
                  </a:lnTo>
                  <a:cubicBezTo>
                    <a:pt x="35583" y="10259"/>
                    <a:pt x="35583" y="10214"/>
                    <a:pt x="35583" y="10170"/>
                  </a:cubicBezTo>
                  <a:cubicBezTo>
                    <a:pt x="35583" y="9949"/>
                    <a:pt x="35605" y="9727"/>
                    <a:pt x="35627" y="9505"/>
                  </a:cubicBezTo>
                  <a:lnTo>
                    <a:pt x="9505" y="95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1198819" y="3895801"/>
              <a:ext cx="162413" cy="161671"/>
            </a:xfrm>
            <a:custGeom>
              <a:avLst/>
              <a:gdLst/>
              <a:ahLst/>
              <a:cxnLst/>
              <a:rect l="l" t="t" r="r" b="b"/>
              <a:pathLst>
                <a:path w="5031" h="5008" extrusionOk="0">
                  <a:moveTo>
                    <a:pt x="2505" y="0"/>
                  </a:moveTo>
                  <a:cubicBezTo>
                    <a:pt x="1131" y="0"/>
                    <a:pt x="1" y="1108"/>
                    <a:pt x="1" y="2504"/>
                  </a:cubicBezTo>
                  <a:cubicBezTo>
                    <a:pt x="1" y="3878"/>
                    <a:pt x="1131" y="5008"/>
                    <a:pt x="2505" y="5008"/>
                  </a:cubicBezTo>
                  <a:cubicBezTo>
                    <a:pt x="3900" y="5008"/>
                    <a:pt x="5030" y="3878"/>
                    <a:pt x="5030" y="2504"/>
                  </a:cubicBezTo>
                  <a:cubicBezTo>
                    <a:pt x="5030" y="1108"/>
                    <a:pt x="3900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" name="Google Shape;182;p4"/>
          <p:cNvGrpSpPr/>
          <p:nvPr/>
        </p:nvGrpSpPr>
        <p:grpSpPr>
          <a:xfrm flipH="1">
            <a:off x="-84575" y="137960"/>
            <a:ext cx="878375" cy="275404"/>
            <a:chOff x="8363724" y="112839"/>
            <a:chExt cx="878375" cy="275404"/>
          </a:xfrm>
        </p:grpSpPr>
        <p:grpSp>
          <p:nvGrpSpPr>
            <p:cNvPr id="183" name="Google Shape;183;p4"/>
            <p:cNvGrpSpPr/>
            <p:nvPr/>
          </p:nvGrpSpPr>
          <p:grpSpPr>
            <a:xfrm>
              <a:off x="8363724" y="112839"/>
              <a:ext cx="878375" cy="275404"/>
              <a:chOff x="6611124" y="570039"/>
              <a:chExt cx="878375" cy="275404"/>
            </a:xfrm>
          </p:grpSpPr>
          <p:sp>
            <p:nvSpPr>
              <p:cNvPr id="184" name="Google Shape;184;p4"/>
              <p:cNvSpPr/>
              <p:nvPr/>
            </p:nvSpPr>
            <p:spPr>
              <a:xfrm>
                <a:off x="6675495" y="570039"/>
                <a:ext cx="814003" cy="195309"/>
              </a:xfrm>
              <a:custGeom>
                <a:avLst/>
                <a:gdLst/>
                <a:ahLst/>
                <a:cxnLst/>
                <a:rect l="l" t="t" r="r" b="b"/>
                <a:pathLst>
                  <a:path w="25215" h="6050" extrusionOk="0">
                    <a:moveTo>
                      <a:pt x="5916" y="1"/>
                    </a:moveTo>
                    <a:lnTo>
                      <a:pt x="0" y="5894"/>
                    </a:lnTo>
                    <a:cubicBezTo>
                      <a:pt x="89" y="5938"/>
                      <a:pt x="178" y="5983"/>
                      <a:pt x="244" y="6049"/>
                    </a:cubicBezTo>
                    <a:lnTo>
                      <a:pt x="6027" y="266"/>
                    </a:lnTo>
                    <a:lnTo>
                      <a:pt x="25214" y="266"/>
                    </a:lnTo>
                    <a:lnTo>
                      <a:pt x="25214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4"/>
              <p:cNvSpPr/>
              <p:nvPr/>
            </p:nvSpPr>
            <p:spPr>
              <a:xfrm>
                <a:off x="6611124" y="755310"/>
                <a:ext cx="89423" cy="90133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2792" extrusionOk="0">
                    <a:moveTo>
                      <a:pt x="1374" y="0"/>
                    </a:moveTo>
                    <a:cubicBezTo>
                      <a:pt x="621" y="0"/>
                      <a:pt x="0" y="620"/>
                      <a:pt x="0" y="1396"/>
                    </a:cubicBezTo>
                    <a:cubicBezTo>
                      <a:pt x="0" y="2171"/>
                      <a:pt x="621" y="2792"/>
                      <a:pt x="1374" y="2792"/>
                    </a:cubicBezTo>
                    <a:cubicBezTo>
                      <a:pt x="2149" y="2792"/>
                      <a:pt x="2770" y="2171"/>
                      <a:pt x="2770" y="1396"/>
                    </a:cubicBezTo>
                    <a:cubicBezTo>
                      <a:pt x="2770" y="953"/>
                      <a:pt x="2570" y="576"/>
                      <a:pt x="2238" y="310"/>
                    </a:cubicBezTo>
                    <a:lnTo>
                      <a:pt x="2083" y="487"/>
                    </a:lnTo>
                    <a:lnTo>
                      <a:pt x="1884" y="288"/>
                    </a:lnTo>
                    <a:lnTo>
                      <a:pt x="1994" y="155"/>
                    </a:lnTo>
                    <a:cubicBezTo>
                      <a:pt x="1817" y="66"/>
                      <a:pt x="1596" y="0"/>
                      <a:pt x="1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6" name="Google Shape;186;p4"/>
            <p:cNvSpPr/>
            <p:nvPr/>
          </p:nvSpPr>
          <p:spPr>
            <a:xfrm>
              <a:off x="8424512" y="303114"/>
              <a:ext cx="11493" cy="10750"/>
            </a:xfrm>
            <a:custGeom>
              <a:avLst/>
              <a:gdLst/>
              <a:ahLst/>
              <a:cxnLst/>
              <a:rect l="l" t="t" r="r" b="b"/>
              <a:pathLst>
                <a:path w="356" h="333" extrusionOk="0">
                  <a:moveTo>
                    <a:pt x="111" y="0"/>
                  </a:moveTo>
                  <a:lnTo>
                    <a:pt x="1" y="133"/>
                  </a:lnTo>
                  <a:lnTo>
                    <a:pt x="200" y="332"/>
                  </a:lnTo>
                  <a:lnTo>
                    <a:pt x="355" y="155"/>
                  </a:lnTo>
                  <a:cubicBezTo>
                    <a:pt x="289" y="89"/>
                    <a:pt x="200" y="44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" name="Google Shape;187;p4"/>
          <p:cNvGrpSpPr/>
          <p:nvPr/>
        </p:nvGrpSpPr>
        <p:grpSpPr>
          <a:xfrm flipH="1">
            <a:off x="-31622" y="4265648"/>
            <a:ext cx="399902" cy="651901"/>
            <a:chOff x="8772496" y="3715501"/>
            <a:chExt cx="399902" cy="651901"/>
          </a:xfrm>
        </p:grpSpPr>
        <p:sp>
          <p:nvSpPr>
            <p:cNvPr id="188" name="Google Shape;188;p4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" name="Google Shape;190;p4"/>
          <p:cNvGrpSpPr/>
          <p:nvPr/>
        </p:nvGrpSpPr>
        <p:grpSpPr>
          <a:xfrm rot="5400000">
            <a:off x="-48317" y="1804721"/>
            <a:ext cx="819124" cy="171856"/>
            <a:chOff x="919039" y="1581426"/>
            <a:chExt cx="600134" cy="125902"/>
          </a:xfrm>
        </p:grpSpPr>
        <p:sp>
          <p:nvSpPr>
            <p:cNvPr id="191" name="Google Shape;191;p4"/>
            <p:cNvSpPr/>
            <p:nvPr/>
          </p:nvSpPr>
          <p:spPr>
            <a:xfrm>
              <a:off x="1393982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7" y="3900"/>
                  </a:lnTo>
                  <a:lnTo>
                    <a:pt x="3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1156511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919039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951225" y="1640084"/>
              <a:ext cx="505705" cy="8619"/>
            </a:xfrm>
            <a:custGeom>
              <a:avLst/>
              <a:gdLst/>
              <a:ahLst/>
              <a:cxnLst/>
              <a:rect l="l" t="t" r="r" b="b"/>
              <a:pathLst>
                <a:path w="15665" h="267" extrusionOk="0">
                  <a:moveTo>
                    <a:pt x="0" y="0"/>
                  </a:moveTo>
                  <a:lnTo>
                    <a:pt x="0" y="266"/>
                  </a:lnTo>
                  <a:lnTo>
                    <a:pt x="15665" y="266"/>
                  </a:lnTo>
                  <a:lnTo>
                    <a:pt x="1566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oogle Shape;195;p4"/>
          <p:cNvGrpSpPr/>
          <p:nvPr/>
        </p:nvGrpSpPr>
        <p:grpSpPr>
          <a:xfrm rot="5400000">
            <a:off x="-34286" y="2806795"/>
            <a:ext cx="184279" cy="603321"/>
            <a:chOff x="3638102" y="4583399"/>
            <a:chExt cx="182798" cy="598473"/>
          </a:xfrm>
        </p:grpSpPr>
        <p:sp>
          <p:nvSpPr>
            <p:cNvPr id="196" name="Google Shape;196;p4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" name="Google Shape;198;p4"/>
          <p:cNvGrpSpPr/>
          <p:nvPr/>
        </p:nvGrpSpPr>
        <p:grpSpPr>
          <a:xfrm rot="5400000">
            <a:off x="67035" y="3091502"/>
            <a:ext cx="184279" cy="603321"/>
            <a:chOff x="3638102" y="4583399"/>
            <a:chExt cx="182798" cy="598473"/>
          </a:xfrm>
        </p:grpSpPr>
        <p:sp>
          <p:nvSpPr>
            <p:cNvPr id="199" name="Google Shape;199;p4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201;p4"/>
          <p:cNvGrpSpPr/>
          <p:nvPr/>
        </p:nvGrpSpPr>
        <p:grpSpPr>
          <a:xfrm>
            <a:off x="3395253" y="4744172"/>
            <a:ext cx="567998" cy="750873"/>
            <a:chOff x="3395253" y="4744172"/>
            <a:chExt cx="567998" cy="750873"/>
          </a:xfrm>
        </p:grpSpPr>
        <p:grpSp>
          <p:nvGrpSpPr>
            <p:cNvPr id="202" name="Google Shape;202;p4"/>
            <p:cNvGrpSpPr/>
            <p:nvPr/>
          </p:nvGrpSpPr>
          <p:grpSpPr>
            <a:xfrm>
              <a:off x="3395253" y="4744172"/>
              <a:ext cx="182798" cy="598473"/>
              <a:chOff x="3638102" y="4583399"/>
              <a:chExt cx="182798" cy="598473"/>
            </a:xfrm>
          </p:grpSpPr>
          <p:sp>
            <p:nvSpPr>
              <p:cNvPr id="203" name="Google Shape;203;p4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4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5" name="Google Shape;205;p4"/>
            <p:cNvGrpSpPr/>
            <p:nvPr/>
          </p:nvGrpSpPr>
          <p:grpSpPr>
            <a:xfrm>
              <a:off x="3780453" y="4896572"/>
              <a:ext cx="182798" cy="598473"/>
              <a:chOff x="3638102" y="4583399"/>
              <a:chExt cx="182798" cy="598473"/>
            </a:xfrm>
          </p:grpSpPr>
          <p:sp>
            <p:nvSpPr>
              <p:cNvPr id="206" name="Google Shape;206;p4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4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8" name="Google Shape;208;p4"/>
          <p:cNvGrpSpPr/>
          <p:nvPr/>
        </p:nvGrpSpPr>
        <p:grpSpPr>
          <a:xfrm>
            <a:off x="5021550" y="4738171"/>
            <a:ext cx="793250" cy="225666"/>
            <a:chOff x="5021550" y="4713050"/>
            <a:chExt cx="793250" cy="225666"/>
          </a:xfrm>
        </p:grpSpPr>
        <p:sp>
          <p:nvSpPr>
            <p:cNvPr id="209" name="Google Shape;209;p4"/>
            <p:cNvSpPr/>
            <p:nvPr/>
          </p:nvSpPr>
          <p:spPr>
            <a:xfrm>
              <a:off x="5754173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5632206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5510240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5388273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5265483" y="4713050"/>
              <a:ext cx="61451" cy="225666"/>
            </a:xfrm>
            <a:custGeom>
              <a:avLst/>
              <a:gdLst/>
              <a:ahLst/>
              <a:cxnLst/>
              <a:rect l="l" t="t" r="r" b="b"/>
              <a:pathLst>
                <a:path w="1641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40" y="6027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4"/>
            <p:cNvSpPr/>
            <p:nvPr/>
          </p:nvSpPr>
          <p:spPr>
            <a:xfrm>
              <a:off x="5143516" y="4713050"/>
              <a:ext cx="61451" cy="225666"/>
            </a:xfrm>
            <a:custGeom>
              <a:avLst/>
              <a:gdLst/>
              <a:ahLst/>
              <a:cxnLst/>
              <a:rect l="l" t="t" r="r" b="b"/>
              <a:pathLst>
                <a:path w="1641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40" y="6027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>
              <a:off x="5021550" y="4713050"/>
              <a:ext cx="61451" cy="225666"/>
            </a:xfrm>
            <a:custGeom>
              <a:avLst/>
              <a:gdLst/>
              <a:ahLst/>
              <a:cxnLst/>
              <a:rect l="l" t="t" r="r" b="b"/>
              <a:pathLst>
                <a:path w="1641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40" y="6027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" name="Google Shape;216;p4"/>
          <p:cNvGrpSpPr/>
          <p:nvPr/>
        </p:nvGrpSpPr>
        <p:grpSpPr>
          <a:xfrm rot="5400000">
            <a:off x="8605990" y="-29569"/>
            <a:ext cx="819137" cy="1183093"/>
            <a:chOff x="4312241" y="155173"/>
            <a:chExt cx="711736" cy="1027883"/>
          </a:xfrm>
        </p:grpSpPr>
        <p:sp>
          <p:nvSpPr>
            <p:cNvPr id="217" name="Google Shape;217;p4"/>
            <p:cNvSpPr/>
            <p:nvPr/>
          </p:nvSpPr>
          <p:spPr>
            <a:xfrm>
              <a:off x="4714225" y="243176"/>
              <a:ext cx="251803" cy="689522"/>
            </a:xfrm>
            <a:custGeom>
              <a:avLst/>
              <a:gdLst/>
              <a:ahLst/>
              <a:cxnLst/>
              <a:rect l="l" t="t" r="r" b="b"/>
              <a:pathLst>
                <a:path w="7800" h="21359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1359"/>
                  </a:lnTo>
                  <a:lnTo>
                    <a:pt x="267" y="21359"/>
                  </a:lnTo>
                  <a:lnTo>
                    <a:pt x="267" y="7733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4948113" y="190942"/>
              <a:ext cx="75864" cy="75154"/>
            </a:xfrm>
            <a:custGeom>
              <a:avLst/>
              <a:gdLst/>
              <a:ahLst/>
              <a:cxnLst/>
              <a:rect l="l" t="t" r="r" b="b"/>
              <a:pathLst>
                <a:path w="2350" h="2328" extrusionOk="0">
                  <a:moveTo>
                    <a:pt x="1175" y="267"/>
                  </a:moveTo>
                  <a:cubicBezTo>
                    <a:pt x="1663" y="267"/>
                    <a:pt x="2061" y="665"/>
                    <a:pt x="2061" y="1175"/>
                  </a:cubicBezTo>
                  <a:cubicBezTo>
                    <a:pt x="2061" y="1662"/>
                    <a:pt x="1663" y="2061"/>
                    <a:pt x="1175" y="2061"/>
                  </a:cubicBezTo>
                  <a:cubicBezTo>
                    <a:pt x="666" y="2061"/>
                    <a:pt x="267" y="1662"/>
                    <a:pt x="267" y="1175"/>
                  </a:cubicBezTo>
                  <a:cubicBezTo>
                    <a:pt x="267" y="665"/>
                    <a:pt x="666" y="267"/>
                    <a:pt x="1175" y="267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10"/>
                    <a:pt x="1" y="1175"/>
                  </a:cubicBezTo>
                  <a:cubicBezTo>
                    <a:pt x="1" y="1818"/>
                    <a:pt x="533" y="2327"/>
                    <a:pt x="1175" y="2327"/>
                  </a:cubicBezTo>
                  <a:cubicBezTo>
                    <a:pt x="1818" y="2327"/>
                    <a:pt x="2349" y="1818"/>
                    <a:pt x="2349" y="1175"/>
                  </a:cubicBezTo>
                  <a:cubicBezTo>
                    <a:pt x="2349" y="510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4680619" y="926957"/>
              <a:ext cx="75832" cy="75864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75" y="289"/>
                  </a:moveTo>
                  <a:cubicBezTo>
                    <a:pt x="1662" y="289"/>
                    <a:pt x="2061" y="687"/>
                    <a:pt x="2061" y="1175"/>
                  </a:cubicBezTo>
                  <a:cubicBezTo>
                    <a:pt x="2061" y="1662"/>
                    <a:pt x="1662" y="2061"/>
                    <a:pt x="1175" y="2061"/>
                  </a:cubicBezTo>
                  <a:cubicBezTo>
                    <a:pt x="687" y="2061"/>
                    <a:pt x="288" y="1662"/>
                    <a:pt x="288" y="1175"/>
                  </a:cubicBezTo>
                  <a:cubicBezTo>
                    <a:pt x="288" y="687"/>
                    <a:pt x="687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0" y="532"/>
                    <a:pt x="0" y="1175"/>
                  </a:cubicBezTo>
                  <a:cubicBezTo>
                    <a:pt x="0" y="1817"/>
                    <a:pt x="532" y="2349"/>
                    <a:pt x="1175" y="2349"/>
                  </a:cubicBezTo>
                  <a:cubicBezTo>
                    <a:pt x="1817" y="2349"/>
                    <a:pt x="2349" y="1817"/>
                    <a:pt x="2349" y="1175"/>
                  </a:cubicBezTo>
                  <a:cubicBezTo>
                    <a:pt x="2349" y="532"/>
                    <a:pt x="1817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4"/>
            <p:cNvSpPr/>
            <p:nvPr/>
          </p:nvSpPr>
          <p:spPr>
            <a:xfrm>
              <a:off x="4521110" y="221708"/>
              <a:ext cx="252514" cy="803996"/>
            </a:xfrm>
            <a:custGeom>
              <a:avLst/>
              <a:gdLst/>
              <a:ahLst/>
              <a:cxnLst/>
              <a:rect l="l" t="t" r="r" b="b"/>
              <a:pathLst>
                <a:path w="7822" h="24905" extrusionOk="0">
                  <a:moveTo>
                    <a:pt x="7622" y="0"/>
                  </a:moveTo>
                  <a:lnTo>
                    <a:pt x="1" y="7600"/>
                  </a:lnTo>
                  <a:lnTo>
                    <a:pt x="1" y="24904"/>
                  </a:lnTo>
                  <a:lnTo>
                    <a:pt x="289" y="24904"/>
                  </a:lnTo>
                  <a:lnTo>
                    <a:pt x="289" y="7733"/>
                  </a:lnTo>
                  <a:lnTo>
                    <a:pt x="7822" y="200"/>
                  </a:lnTo>
                  <a:lnTo>
                    <a:pt x="76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4754998" y="169507"/>
              <a:ext cx="75864" cy="75121"/>
            </a:xfrm>
            <a:custGeom>
              <a:avLst/>
              <a:gdLst/>
              <a:ahLst/>
              <a:cxnLst/>
              <a:rect l="l" t="t" r="r" b="b"/>
              <a:pathLst>
                <a:path w="2350" h="2327" extrusionOk="0">
                  <a:moveTo>
                    <a:pt x="1175" y="266"/>
                  </a:moveTo>
                  <a:cubicBezTo>
                    <a:pt x="1662" y="266"/>
                    <a:pt x="2083" y="665"/>
                    <a:pt x="2083" y="1174"/>
                  </a:cubicBezTo>
                  <a:cubicBezTo>
                    <a:pt x="2083" y="1662"/>
                    <a:pt x="1662" y="2061"/>
                    <a:pt x="1175" y="2061"/>
                  </a:cubicBezTo>
                  <a:cubicBezTo>
                    <a:pt x="687" y="2061"/>
                    <a:pt x="289" y="1662"/>
                    <a:pt x="289" y="1174"/>
                  </a:cubicBezTo>
                  <a:cubicBezTo>
                    <a:pt x="289" y="665"/>
                    <a:pt x="687" y="266"/>
                    <a:pt x="1175" y="266"/>
                  </a:cubicBezTo>
                  <a:close/>
                  <a:moveTo>
                    <a:pt x="1175" y="0"/>
                  </a:moveTo>
                  <a:cubicBezTo>
                    <a:pt x="532" y="0"/>
                    <a:pt x="1" y="510"/>
                    <a:pt x="1" y="1174"/>
                  </a:cubicBezTo>
                  <a:cubicBezTo>
                    <a:pt x="1" y="1817"/>
                    <a:pt x="532" y="2326"/>
                    <a:pt x="1175" y="2326"/>
                  </a:cubicBezTo>
                  <a:cubicBezTo>
                    <a:pt x="1817" y="2326"/>
                    <a:pt x="2349" y="1817"/>
                    <a:pt x="2349" y="1174"/>
                  </a:cubicBezTo>
                  <a:cubicBezTo>
                    <a:pt x="2349" y="510"/>
                    <a:pt x="1817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4"/>
            <p:cNvSpPr/>
            <p:nvPr/>
          </p:nvSpPr>
          <p:spPr>
            <a:xfrm>
              <a:off x="4488214" y="1019932"/>
              <a:ext cx="75121" cy="75864"/>
            </a:xfrm>
            <a:custGeom>
              <a:avLst/>
              <a:gdLst/>
              <a:ahLst/>
              <a:cxnLst/>
              <a:rect l="l" t="t" r="r" b="b"/>
              <a:pathLst>
                <a:path w="2327" h="2350" extrusionOk="0">
                  <a:moveTo>
                    <a:pt x="1152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61"/>
                    <a:pt x="1152" y="2061"/>
                  </a:cubicBezTo>
                  <a:cubicBezTo>
                    <a:pt x="665" y="2061"/>
                    <a:pt x="266" y="1663"/>
                    <a:pt x="266" y="1175"/>
                  </a:cubicBezTo>
                  <a:cubicBezTo>
                    <a:pt x="266" y="688"/>
                    <a:pt x="665" y="289"/>
                    <a:pt x="1152" y="289"/>
                  </a:cubicBezTo>
                  <a:close/>
                  <a:moveTo>
                    <a:pt x="1152" y="1"/>
                  </a:moveTo>
                  <a:cubicBezTo>
                    <a:pt x="510" y="1"/>
                    <a:pt x="0" y="533"/>
                    <a:pt x="0" y="1175"/>
                  </a:cubicBezTo>
                  <a:cubicBezTo>
                    <a:pt x="0" y="1818"/>
                    <a:pt x="510" y="2349"/>
                    <a:pt x="1152" y="2349"/>
                  </a:cubicBezTo>
                  <a:cubicBezTo>
                    <a:pt x="1817" y="2349"/>
                    <a:pt x="2327" y="1818"/>
                    <a:pt x="2327" y="1175"/>
                  </a:cubicBezTo>
                  <a:cubicBezTo>
                    <a:pt x="2327" y="533"/>
                    <a:pt x="1817" y="1"/>
                    <a:pt x="115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4"/>
            <p:cNvSpPr/>
            <p:nvPr/>
          </p:nvSpPr>
          <p:spPr>
            <a:xfrm>
              <a:off x="4343006" y="208117"/>
              <a:ext cx="251804" cy="906977"/>
            </a:xfrm>
            <a:custGeom>
              <a:avLst/>
              <a:gdLst/>
              <a:ahLst/>
              <a:cxnLst/>
              <a:rect l="l" t="t" r="r" b="b"/>
              <a:pathLst>
                <a:path w="7800" h="28095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8095"/>
                  </a:lnTo>
                  <a:lnTo>
                    <a:pt x="289" y="28095"/>
                  </a:lnTo>
                  <a:lnTo>
                    <a:pt x="289" y="7711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4"/>
            <p:cNvSpPr/>
            <p:nvPr/>
          </p:nvSpPr>
          <p:spPr>
            <a:xfrm>
              <a:off x="4576894" y="155173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84"/>
                    <a:pt x="1175" y="2084"/>
                  </a:cubicBezTo>
                  <a:cubicBezTo>
                    <a:pt x="688" y="2084"/>
                    <a:pt x="267" y="1663"/>
                    <a:pt x="267" y="1175"/>
                  </a:cubicBezTo>
                  <a:cubicBezTo>
                    <a:pt x="267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1" y="533"/>
                    <a:pt x="1" y="1175"/>
                  </a:cubicBezTo>
                  <a:cubicBezTo>
                    <a:pt x="1" y="1818"/>
                    <a:pt x="532" y="2349"/>
                    <a:pt x="1175" y="2349"/>
                  </a:cubicBezTo>
                  <a:cubicBezTo>
                    <a:pt x="1818" y="2349"/>
                    <a:pt x="2349" y="1818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4"/>
            <p:cNvSpPr/>
            <p:nvPr/>
          </p:nvSpPr>
          <p:spPr>
            <a:xfrm>
              <a:off x="4312241" y="1107192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85" y="289"/>
                    <a:pt x="2084" y="688"/>
                    <a:pt x="2084" y="1175"/>
                  </a:cubicBezTo>
                  <a:cubicBezTo>
                    <a:pt x="2084" y="1685"/>
                    <a:pt x="1685" y="2084"/>
                    <a:pt x="1175" y="2084"/>
                  </a:cubicBezTo>
                  <a:cubicBezTo>
                    <a:pt x="688" y="2084"/>
                    <a:pt x="289" y="1685"/>
                    <a:pt x="289" y="1175"/>
                  </a:cubicBezTo>
                  <a:cubicBezTo>
                    <a:pt x="289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40"/>
                    <a:pt x="533" y="2349"/>
                    <a:pt x="1175" y="2349"/>
                  </a:cubicBezTo>
                  <a:cubicBezTo>
                    <a:pt x="1818" y="2349"/>
                    <a:pt x="2349" y="1840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5"/>
          <p:cNvSpPr txBox="1">
            <a:spLocks noGrp="1"/>
          </p:cNvSpPr>
          <p:nvPr>
            <p:ph type="subTitle" idx="1"/>
          </p:nvPr>
        </p:nvSpPr>
        <p:spPr>
          <a:xfrm>
            <a:off x="1581925" y="3286152"/>
            <a:ext cx="2594100" cy="10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5"/>
          <p:cNvSpPr txBox="1">
            <a:spLocks noGrp="1"/>
          </p:cNvSpPr>
          <p:nvPr>
            <p:ph type="title" idx="2"/>
          </p:nvPr>
        </p:nvSpPr>
        <p:spPr>
          <a:xfrm>
            <a:off x="1581925" y="2825953"/>
            <a:ext cx="25941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0" name="Google Shape;230;p5"/>
          <p:cNvSpPr txBox="1">
            <a:spLocks noGrp="1"/>
          </p:cNvSpPr>
          <p:nvPr>
            <p:ph type="subTitle" idx="3"/>
          </p:nvPr>
        </p:nvSpPr>
        <p:spPr>
          <a:xfrm>
            <a:off x="4967975" y="3286152"/>
            <a:ext cx="2594100" cy="10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5"/>
          <p:cNvSpPr txBox="1">
            <a:spLocks noGrp="1"/>
          </p:cNvSpPr>
          <p:nvPr>
            <p:ph type="title" idx="4"/>
          </p:nvPr>
        </p:nvSpPr>
        <p:spPr>
          <a:xfrm>
            <a:off x="4967975" y="2825953"/>
            <a:ext cx="25941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232" name="Google Shape;232;p5"/>
          <p:cNvGrpSpPr/>
          <p:nvPr/>
        </p:nvGrpSpPr>
        <p:grpSpPr>
          <a:xfrm>
            <a:off x="8515924" y="3778025"/>
            <a:ext cx="444699" cy="714806"/>
            <a:chOff x="8348444" y="2302425"/>
            <a:chExt cx="444699" cy="714806"/>
          </a:xfrm>
        </p:grpSpPr>
        <p:sp>
          <p:nvSpPr>
            <p:cNvPr id="233" name="Google Shape;233;p5"/>
            <p:cNvSpPr/>
            <p:nvPr/>
          </p:nvSpPr>
          <p:spPr>
            <a:xfrm>
              <a:off x="8348444" y="2302425"/>
              <a:ext cx="368261" cy="714806"/>
            </a:xfrm>
            <a:custGeom>
              <a:avLst/>
              <a:gdLst/>
              <a:ahLst/>
              <a:cxnLst/>
              <a:rect l="l" t="t" r="r" b="b"/>
              <a:pathLst>
                <a:path w="9395" h="18236" extrusionOk="0">
                  <a:moveTo>
                    <a:pt x="4476" y="1"/>
                  </a:moveTo>
                  <a:lnTo>
                    <a:pt x="0" y="4587"/>
                  </a:lnTo>
                  <a:lnTo>
                    <a:pt x="0" y="18235"/>
                  </a:lnTo>
                  <a:lnTo>
                    <a:pt x="9395" y="18235"/>
                  </a:lnTo>
                  <a:lnTo>
                    <a:pt x="93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8652425" y="2518678"/>
              <a:ext cx="140719" cy="38257"/>
            </a:xfrm>
            <a:custGeom>
              <a:avLst/>
              <a:gdLst/>
              <a:ahLst/>
              <a:cxnLst/>
              <a:rect l="l" t="t" r="r" b="b"/>
              <a:pathLst>
                <a:path w="3590" h="976" extrusionOk="0">
                  <a:moveTo>
                    <a:pt x="0" y="1"/>
                  </a:moveTo>
                  <a:lnTo>
                    <a:pt x="0" y="976"/>
                  </a:lnTo>
                  <a:lnTo>
                    <a:pt x="3589" y="976"/>
                  </a:lnTo>
                  <a:lnTo>
                    <a:pt x="3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8652425" y="2645482"/>
              <a:ext cx="140719" cy="38257"/>
            </a:xfrm>
            <a:custGeom>
              <a:avLst/>
              <a:gdLst/>
              <a:ahLst/>
              <a:cxnLst/>
              <a:rect l="l" t="t" r="r" b="b"/>
              <a:pathLst>
                <a:path w="3590" h="976" extrusionOk="0">
                  <a:moveTo>
                    <a:pt x="0" y="1"/>
                  </a:moveTo>
                  <a:lnTo>
                    <a:pt x="0" y="975"/>
                  </a:lnTo>
                  <a:lnTo>
                    <a:pt x="3589" y="975"/>
                  </a:lnTo>
                  <a:lnTo>
                    <a:pt x="3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8652425" y="2772286"/>
              <a:ext cx="140719" cy="37394"/>
            </a:xfrm>
            <a:custGeom>
              <a:avLst/>
              <a:gdLst/>
              <a:ahLst/>
              <a:cxnLst/>
              <a:rect l="l" t="t" r="r" b="b"/>
              <a:pathLst>
                <a:path w="3590" h="954" extrusionOk="0">
                  <a:moveTo>
                    <a:pt x="0" y="0"/>
                  </a:moveTo>
                  <a:lnTo>
                    <a:pt x="0" y="953"/>
                  </a:lnTo>
                  <a:lnTo>
                    <a:pt x="3589" y="953"/>
                  </a:lnTo>
                  <a:lnTo>
                    <a:pt x="3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8652425" y="2899090"/>
              <a:ext cx="140719" cy="37355"/>
            </a:xfrm>
            <a:custGeom>
              <a:avLst/>
              <a:gdLst/>
              <a:ahLst/>
              <a:cxnLst/>
              <a:rect l="l" t="t" r="r" b="b"/>
              <a:pathLst>
                <a:path w="3590" h="953" extrusionOk="0">
                  <a:moveTo>
                    <a:pt x="0" y="0"/>
                  </a:moveTo>
                  <a:lnTo>
                    <a:pt x="0" y="953"/>
                  </a:lnTo>
                  <a:lnTo>
                    <a:pt x="3589" y="953"/>
                  </a:lnTo>
                  <a:lnTo>
                    <a:pt x="3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" name="Google Shape;238;p5"/>
          <p:cNvGrpSpPr/>
          <p:nvPr/>
        </p:nvGrpSpPr>
        <p:grpSpPr>
          <a:xfrm rot="-5400000" flipH="1">
            <a:off x="-262506" y="-37943"/>
            <a:ext cx="819137" cy="1183093"/>
            <a:chOff x="4312241" y="155173"/>
            <a:chExt cx="711736" cy="1027883"/>
          </a:xfrm>
        </p:grpSpPr>
        <p:sp>
          <p:nvSpPr>
            <p:cNvPr id="239" name="Google Shape;239;p5"/>
            <p:cNvSpPr/>
            <p:nvPr/>
          </p:nvSpPr>
          <p:spPr>
            <a:xfrm>
              <a:off x="4714225" y="243176"/>
              <a:ext cx="251803" cy="689522"/>
            </a:xfrm>
            <a:custGeom>
              <a:avLst/>
              <a:gdLst/>
              <a:ahLst/>
              <a:cxnLst/>
              <a:rect l="l" t="t" r="r" b="b"/>
              <a:pathLst>
                <a:path w="7800" h="21359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1359"/>
                  </a:lnTo>
                  <a:lnTo>
                    <a:pt x="267" y="21359"/>
                  </a:lnTo>
                  <a:lnTo>
                    <a:pt x="267" y="7733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4948113" y="190942"/>
              <a:ext cx="75864" cy="75154"/>
            </a:xfrm>
            <a:custGeom>
              <a:avLst/>
              <a:gdLst/>
              <a:ahLst/>
              <a:cxnLst/>
              <a:rect l="l" t="t" r="r" b="b"/>
              <a:pathLst>
                <a:path w="2350" h="2328" extrusionOk="0">
                  <a:moveTo>
                    <a:pt x="1175" y="267"/>
                  </a:moveTo>
                  <a:cubicBezTo>
                    <a:pt x="1663" y="267"/>
                    <a:pt x="2061" y="665"/>
                    <a:pt x="2061" y="1175"/>
                  </a:cubicBezTo>
                  <a:cubicBezTo>
                    <a:pt x="2061" y="1662"/>
                    <a:pt x="1663" y="2061"/>
                    <a:pt x="1175" y="2061"/>
                  </a:cubicBezTo>
                  <a:cubicBezTo>
                    <a:pt x="666" y="2061"/>
                    <a:pt x="267" y="1662"/>
                    <a:pt x="267" y="1175"/>
                  </a:cubicBezTo>
                  <a:cubicBezTo>
                    <a:pt x="267" y="665"/>
                    <a:pt x="666" y="267"/>
                    <a:pt x="1175" y="267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10"/>
                    <a:pt x="1" y="1175"/>
                  </a:cubicBezTo>
                  <a:cubicBezTo>
                    <a:pt x="1" y="1818"/>
                    <a:pt x="533" y="2327"/>
                    <a:pt x="1175" y="2327"/>
                  </a:cubicBezTo>
                  <a:cubicBezTo>
                    <a:pt x="1818" y="2327"/>
                    <a:pt x="2349" y="1818"/>
                    <a:pt x="2349" y="1175"/>
                  </a:cubicBezTo>
                  <a:cubicBezTo>
                    <a:pt x="2349" y="510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4680619" y="926957"/>
              <a:ext cx="75832" cy="75864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75" y="289"/>
                  </a:moveTo>
                  <a:cubicBezTo>
                    <a:pt x="1662" y="289"/>
                    <a:pt x="2061" y="687"/>
                    <a:pt x="2061" y="1175"/>
                  </a:cubicBezTo>
                  <a:cubicBezTo>
                    <a:pt x="2061" y="1662"/>
                    <a:pt x="1662" y="2061"/>
                    <a:pt x="1175" y="2061"/>
                  </a:cubicBezTo>
                  <a:cubicBezTo>
                    <a:pt x="687" y="2061"/>
                    <a:pt x="288" y="1662"/>
                    <a:pt x="288" y="1175"/>
                  </a:cubicBezTo>
                  <a:cubicBezTo>
                    <a:pt x="288" y="687"/>
                    <a:pt x="687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0" y="532"/>
                    <a:pt x="0" y="1175"/>
                  </a:cubicBezTo>
                  <a:cubicBezTo>
                    <a:pt x="0" y="1817"/>
                    <a:pt x="532" y="2349"/>
                    <a:pt x="1175" y="2349"/>
                  </a:cubicBezTo>
                  <a:cubicBezTo>
                    <a:pt x="1817" y="2349"/>
                    <a:pt x="2349" y="1817"/>
                    <a:pt x="2349" y="1175"/>
                  </a:cubicBezTo>
                  <a:cubicBezTo>
                    <a:pt x="2349" y="532"/>
                    <a:pt x="1817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4521110" y="221708"/>
              <a:ext cx="252514" cy="803996"/>
            </a:xfrm>
            <a:custGeom>
              <a:avLst/>
              <a:gdLst/>
              <a:ahLst/>
              <a:cxnLst/>
              <a:rect l="l" t="t" r="r" b="b"/>
              <a:pathLst>
                <a:path w="7822" h="24905" extrusionOk="0">
                  <a:moveTo>
                    <a:pt x="7622" y="0"/>
                  </a:moveTo>
                  <a:lnTo>
                    <a:pt x="1" y="7600"/>
                  </a:lnTo>
                  <a:lnTo>
                    <a:pt x="1" y="24904"/>
                  </a:lnTo>
                  <a:lnTo>
                    <a:pt x="289" y="24904"/>
                  </a:lnTo>
                  <a:lnTo>
                    <a:pt x="289" y="7733"/>
                  </a:lnTo>
                  <a:lnTo>
                    <a:pt x="7822" y="200"/>
                  </a:lnTo>
                  <a:lnTo>
                    <a:pt x="76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4754998" y="169507"/>
              <a:ext cx="75864" cy="75121"/>
            </a:xfrm>
            <a:custGeom>
              <a:avLst/>
              <a:gdLst/>
              <a:ahLst/>
              <a:cxnLst/>
              <a:rect l="l" t="t" r="r" b="b"/>
              <a:pathLst>
                <a:path w="2350" h="2327" extrusionOk="0">
                  <a:moveTo>
                    <a:pt x="1175" y="266"/>
                  </a:moveTo>
                  <a:cubicBezTo>
                    <a:pt x="1662" y="266"/>
                    <a:pt x="2083" y="665"/>
                    <a:pt x="2083" y="1174"/>
                  </a:cubicBezTo>
                  <a:cubicBezTo>
                    <a:pt x="2083" y="1662"/>
                    <a:pt x="1662" y="2061"/>
                    <a:pt x="1175" y="2061"/>
                  </a:cubicBezTo>
                  <a:cubicBezTo>
                    <a:pt x="687" y="2061"/>
                    <a:pt x="289" y="1662"/>
                    <a:pt x="289" y="1174"/>
                  </a:cubicBezTo>
                  <a:cubicBezTo>
                    <a:pt x="289" y="665"/>
                    <a:pt x="687" y="266"/>
                    <a:pt x="1175" y="266"/>
                  </a:cubicBezTo>
                  <a:close/>
                  <a:moveTo>
                    <a:pt x="1175" y="0"/>
                  </a:moveTo>
                  <a:cubicBezTo>
                    <a:pt x="532" y="0"/>
                    <a:pt x="1" y="510"/>
                    <a:pt x="1" y="1174"/>
                  </a:cubicBezTo>
                  <a:cubicBezTo>
                    <a:pt x="1" y="1817"/>
                    <a:pt x="532" y="2326"/>
                    <a:pt x="1175" y="2326"/>
                  </a:cubicBezTo>
                  <a:cubicBezTo>
                    <a:pt x="1817" y="2326"/>
                    <a:pt x="2349" y="1817"/>
                    <a:pt x="2349" y="1174"/>
                  </a:cubicBezTo>
                  <a:cubicBezTo>
                    <a:pt x="2349" y="510"/>
                    <a:pt x="1817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4488214" y="1019932"/>
              <a:ext cx="75121" cy="75864"/>
            </a:xfrm>
            <a:custGeom>
              <a:avLst/>
              <a:gdLst/>
              <a:ahLst/>
              <a:cxnLst/>
              <a:rect l="l" t="t" r="r" b="b"/>
              <a:pathLst>
                <a:path w="2327" h="2350" extrusionOk="0">
                  <a:moveTo>
                    <a:pt x="1152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61"/>
                    <a:pt x="1152" y="2061"/>
                  </a:cubicBezTo>
                  <a:cubicBezTo>
                    <a:pt x="665" y="2061"/>
                    <a:pt x="266" y="1663"/>
                    <a:pt x="266" y="1175"/>
                  </a:cubicBezTo>
                  <a:cubicBezTo>
                    <a:pt x="266" y="688"/>
                    <a:pt x="665" y="289"/>
                    <a:pt x="1152" y="289"/>
                  </a:cubicBezTo>
                  <a:close/>
                  <a:moveTo>
                    <a:pt x="1152" y="1"/>
                  </a:moveTo>
                  <a:cubicBezTo>
                    <a:pt x="510" y="1"/>
                    <a:pt x="0" y="533"/>
                    <a:pt x="0" y="1175"/>
                  </a:cubicBezTo>
                  <a:cubicBezTo>
                    <a:pt x="0" y="1818"/>
                    <a:pt x="510" y="2349"/>
                    <a:pt x="1152" y="2349"/>
                  </a:cubicBezTo>
                  <a:cubicBezTo>
                    <a:pt x="1817" y="2349"/>
                    <a:pt x="2327" y="1818"/>
                    <a:pt x="2327" y="1175"/>
                  </a:cubicBezTo>
                  <a:cubicBezTo>
                    <a:pt x="2327" y="533"/>
                    <a:pt x="1817" y="1"/>
                    <a:pt x="115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4343006" y="208117"/>
              <a:ext cx="251804" cy="906977"/>
            </a:xfrm>
            <a:custGeom>
              <a:avLst/>
              <a:gdLst/>
              <a:ahLst/>
              <a:cxnLst/>
              <a:rect l="l" t="t" r="r" b="b"/>
              <a:pathLst>
                <a:path w="7800" h="28095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8095"/>
                  </a:lnTo>
                  <a:lnTo>
                    <a:pt x="289" y="28095"/>
                  </a:lnTo>
                  <a:lnTo>
                    <a:pt x="289" y="7711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4576894" y="155173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84"/>
                    <a:pt x="1175" y="2084"/>
                  </a:cubicBezTo>
                  <a:cubicBezTo>
                    <a:pt x="688" y="2084"/>
                    <a:pt x="267" y="1663"/>
                    <a:pt x="267" y="1175"/>
                  </a:cubicBezTo>
                  <a:cubicBezTo>
                    <a:pt x="267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1" y="533"/>
                    <a:pt x="1" y="1175"/>
                  </a:cubicBezTo>
                  <a:cubicBezTo>
                    <a:pt x="1" y="1818"/>
                    <a:pt x="532" y="2349"/>
                    <a:pt x="1175" y="2349"/>
                  </a:cubicBezTo>
                  <a:cubicBezTo>
                    <a:pt x="1818" y="2349"/>
                    <a:pt x="2349" y="1818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4312241" y="1107192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85" y="289"/>
                    <a:pt x="2084" y="688"/>
                    <a:pt x="2084" y="1175"/>
                  </a:cubicBezTo>
                  <a:cubicBezTo>
                    <a:pt x="2084" y="1685"/>
                    <a:pt x="1685" y="2084"/>
                    <a:pt x="1175" y="2084"/>
                  </a:cubicBezTo>
                  <a:cubicBezTo>
                    <a:pt x="688" y="2084"/>
                    <a:pt x="289" y="1685"/>
                    <a:pt x="289" y="1175"/>
                  </a:cubicBezTo>
                  <a:cubicBezTo>
                    <a:pt x="289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40"/>
                    <a:pt x="533" y="2349"/>
                    <a:pt x="1175" y="2349"/>
                  </a:cubicBezTo>
                  <a:cubicBezTo>
                    <a:pt x="1818" y="2349"/>
                    <a:pt x="2349" y="1840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" name="Google Shape;248;p5"/>
          <p:cNvGrpSpPr/>
          <p:nvPr/>
        </p:nvGrpSpPr>
        <p:grpSpPr>
          <a:xfrm>
            <a:off x="8784782" y="212803"/>
            <a:ext cx="399902" cy="651901"/>
            <a:chOff x="8772496" y="3715501"/>
            <a:chExt cx="399902" cy="651901"/>
          </a:xfrm>
        </p:grpSpPr>
        <p:sp>
          <p:nvSpPr>
            <p:cNvPr id="249" name="Google Shape;249;p5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" name="Google Shape;251;p5"/>
          <p:cNvGrpSpPr/>
          <p:nvPr/>
        </p:nvGrpSpPr>
        <p:grpSpPr>
          <a:xfrm rot="10800000" flipH="1">
            <a:off x="7725134" y="-746828"/>
            <a:ext cx="1178127" cy="1094369"/>
            <a:chOff x="7825118" y="4065849"/>
            <a:chExt cx="1178127" cy="1094369"/>
          </a:xfrm>
        </p:grpSpPr>
        <p:sp>
          <p:nvSpPr>
            <p:cNvPr id="252" name="Google Shape;252;p5"/>
            <p:cNvSpPr/>
            <p:nvPr/>
          </p:nvSpPr>
          <p:spPr>
            <a:xfrm>
              <a:off x="7911327" y="4137684"/>
              <a:ext cx="1091918" cy="1022534"/>
            </a:xfrm>
            <a:custGeom>
              <a:avLst/>
              <a:gdLst/>
              <a:ahLst/>
              <a:cxnLst/>
              <a:rect l="l" t="t" r="r" b="b"/>
              <a:pathLst>
                <a:path w="30310" h="28384" extrusionOk="0">
                  <a:moveTo>
                    <a:pt x="0" y="1"/>
                  </a:moveTo>
                  <a:lnTo>
                    <a:pt x="0" y="776"/>
                  </a:lnTo>
                  <a:lnTo>
                    <a:pt x="11012" y="776"/>
                  </a:lnTo>
                  <a:lnTo>
                    <a:pt x="29512" y="19299"/>
                  </a:lnTo>
                  <a:lnTo>
                    <a:pt x="29512" y="28383"/>
                  </a:lnTo>
                  <a:lnTo>
                    <a:pt x="30310" y="28383"/>
                  </a:lnTo>
                  <a:lnTo>
                    <a:pt x="30310" y="18967"/>
                  </a:lnTo>
                  <a:lnTo>
                    <a:pt x="113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7825118" y="4065849"/>
              <a:ext cx="172416" cy="171659"/>
            </a:xfrm>
            <a:custGeom>
              <a:avLst/>
              <a:gdLst/>
              <a:ahLst/>
              <a:cxnLst/>
              <a:rect l="l" t="t" r="r" b="b"/>
              <a:pathLst>
                <a:path w="4786" h="4765" extrusionOk="0">
                  <a:moveTo>
                    <a:pt x="2393" y="1"/>
                  </a:moveTo>
                  <a:cubicBezTo>
                    <a:pt x="1086" y="1"/>
                    <a:pt x="0" y="1064"/>
                    <a:pt x="0" y="2372"/>
                  </a:cubicBezTo>
                  <a:cubicBezTo>
                    <a:pt x="0" y="3701"/>
                    <a:pt x="1086" y="4764"/>
                    <a:pt x="2393" y="4764"/>
                  </a:cubicBezTo>
                  <a:cubicBezTo>
                    <a:pt x="3722" y="4764"/>
                    <a:pt x="4786" y="3701"/>
                    <a:pt x="4786" y="2372"/>
                  </a:cubicBezTo>
                  <a:cubicBezTo>
                    <a:pt x="4786" y="1064"/>
                    <a:pt x="3722" y="1"/>
                    <a:pt x="2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" name="Google Shape;254;p5"/>
          <p:cNvGrpSpPr/>
          <p:nvPr/>
        </p:nvGrpSpPr>
        <p:grpSpPr>
          <a:xfrm>
            <a:off x="897051" y="4601676"/>
            <a:ext cx="1180669" cy="249201"/>
            <a:chOff x="3186414" y="611522"/>
            <a:chExt cx="803285" cy="169548"/>
          </a:xfrm>
        </p:grpSpPr>
        <p:sp>
          <p:nvSpPr>
            <p:cNvPr id="255" name="Google Shape;255;p5"/>
            <p:cNvSpPr/>
            <p:nvPr/>
          </p:nvSpPr>
          <p:spPr>
            <a:xfrm>
              <a:off x="3186414" y="611522"/>
              <a:ext cx="803285" cy="169548"/>
            </a:xfrm>
            <a:custGeom>
              <a:avLst/>
              <a:gdLst/>
              <a:ahLst/>
              <a:cxnLst/>
              <a:rect l="l" t="t" r="r" b="b"/>
              <a:pathLst>
                <a:path w="24883" h="5252" extrusionOk="0">
                  <a:moveTo>
                    <a:pt x="2194" y="1"/>
                  </a:moveTo>
                  <a:lnTo>
                    <a:pt x="1" y="2349"/>
                  </a:lnTo>
                  <a:lnTo>
                    <a:pt x="1" y="5252"/>
                  </a:lnTo>
                  <a:lnTo>
                    <a:pt x="24882" y="5252"/>
                  </a:lnTo>
                  <a:lnTo>
                    <a:pt x="248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3537618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377" y="0"/>
                    <a:pt x="1" y="377"/>
                    <a:pt x="1" y="842"/>
                  </a:cubicBezTo>
                  <a:cubicBezTo>
                    <a:pt x="1" y="1308"/>
                    <a:pt x="377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3456072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400" y="0"/>
                    <a:pt x="1" y="377"/>
                    <a:pt x="1" y="842"/>
                  </a:cubicBezTo>
                  <a:cubicBezTo>
                    <a:pt x="1" y="1308"/>
                    <a:pt x="400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3374526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400" y="0"/>
                    <a:pt x="1" y="377"/>
                    <a:pt x="1" y="842"/>
                  </a:cubicBezTo>
                  <a:cubicBezTo>
                    <a:pt x="1" y="1308"/>
                    <a:pt x="400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3511146" y="693069"/>
              <a:ext cx="26504" cy="8619"/>
            </a:xfrm>
            <a:custGeom>
              <a:avLst/>
              <a:gdLst/>
              <a:ahLst/>
              <a:cxnLst/>
              <a:rect l="l" t="t" r="r" b="b"/>
              <a:pathLst>
                <a:path w="821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21" y="266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3429600" y="693069"/>
              <a:ext cx="26504" cy="8619"/>
            </a:xfrm>
            <a:custGeom>
              <a:avLst/>
              <a:gdLst/>
              <a:ahLst/>
              <a:cxnLst/>
              <a:rect l="l" t="t" r="r" b="b"/>
              <a:pathLst>
                <a:path w="821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21" y="266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3589819" y="693069"/>
              <a:ext cx="27214" cy="8619"/>
            </a:xfrm>
            <a:custGeom>
              <a:avLst/>
              <a:gdLst/>
              <a:ahLst/>
              <a:cxnLst/>
              <a:rect l="l" t="t" r="r" b="b"/>
              <a:pathLst>
                <a:path w="843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43" y="266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" name="Google Shape;262;p5"/>
          <p:cNvGrpSpPr/>
          <p:nvPr/>
        </p:nvGrpSpPr>
        <p:grpSpPr>
          <a:xfrm flipH="1">
            <a:off x="8542638" y="2069727"/>
            <a:ext cx="831921" cy="487879"/>
            <a:chOff x="-294886" y="1687485"/>
            <a:chExt cx="831921" cy="487879"/>
          </a:xfrm>
        </p:grpSpPr>
        <p:grpSp>
          <p:nvGrpSpPr>
            <p:cNvPr id="263" name="Google Shape;263;p5"/>
            <p:cNvGrpSpPr/>
            <p:nvPr/>
          </p:nvGrpSpPr>
          <p:grpSpPr>
            <a:xfrm rot="5400000">
              <a:off x="-85365" y="1781564"/>
              <a:ext cx="184279" cy="603321"/>
              <a:chOff x="3638102" y="4583399"/>
              <a:chExt cx="182798" cy="598473"/>
            </a:xfrm>
          </p:grpSpPr>
          <p:sp>
            <p:nvSpPr>
              <p:cNvPr id="264" name="Google Shape;264;p5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5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6" name="Google Shape;266;p5"/>
            <p:cNvGrpSpPr/>
            <p:nvPr/>
          </p:nvGrpSpPr>
          <p:grpSpPr>
            <a:xfrm rot="5400000">
              <a:off x="143235" y="1477964"/>
              <a:ext cx="184279" cy="603321"/>
              <a:chOff x="3638102" y="4583399"/>
              <a:chExt cx="182798" cy="598473"/>
            </a:xfrm>
          </p:grpSpPr>
          <p:sp>
            <p:nvSpPr>
              <p:cNvPr id="267" name="Google Shape;267;p5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5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9" name="Google Shape;269;p5"/>
          <p:cNvGrpSpPr/>
          <p:nvPr/>
        </p:nvGrpSpPr>
        <p:grpSpPr>
          <a:xfrm>
            <a:off x="-663985" y="3098040"/>
            <a:ext cx="1591472" cy="841159"/>
            <a:chOff x="661553" y="1919040"/>
            <a:chExt cx="1591472" cy="841159"/>
          </a:xfrm>
        </p:grpSpPr>
        <p:sp>
          <p:nvSpPr>
            <p:cNvPr id="270" name="Google Shape;270;p5"/>
            <p:cNvSpPr/>
            <p:nvPr/>
          </p:nvSpPr>
          <p:spPr>
            <a:xfrm>
              <a:off x="661553" y="2267371"/>
              <a:ext cx="1400512" cy="411311"/>
            </a:xfrm>
            <a:custGeom>
              <a:avLst/>
              <a:gdLst/>
              <a:ahLst/>
              <a:cxnLst/>
              <a:rect l="l" t="t" r="r" b="b"/>
              <a:pathLst>
                <a:path w="43383" h="12741" extrusionOk="0">
                  <a:moveTo>
                    <a:pt x="24283" y="0"/>
                  </a:moveTo>
                  <a:lnTo>
                    <a:pt x="19387" y="4897"/>
                  </a:lnTo>
                  <a:lnTo>
                    <a:pt x="2304" y="4897"/>
                  </a:lnTo>
                  <a:lnTo>
                    <a:pt x="0" y="2593"/>
                  </a:lnTo>
                  <a:lnTo>
                    <a:pt x="0" y="2991"/>
                  </a:lnTo>
                  <a:lnTo>
                    <a:pt x="2193" y="5185"/>
                  </a:lnTo>
                  <a:lnTo>
                    <a:pt x="19498" y="5185"/>
                  </a:lnTo>
                  <a:lnTo>
                    <a:pt x="24416" y="266"/>
                  </a:lnTo>
                  <a:lnTo>
                    <a:pt x="30731" y="266"/>
                  </a:lnTo>
                  <a:lnTo>
                    <a:pt x="43183" y="12740"/>
                  </a:lnTo>
                  <a:cubicBezTo>
                    <a:pt x="43249" y="12674"/>
                    <a:pt x="43316" y="12607"/>
                    <a:pt x="43382" y="12541"/>
                  </a:cubicBezTo>
                  <a:lnTo>
                    <a:pt x="3084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>
              <a:off x="661553" y="2117869"/>
              <a:ext cx="1493485" cy="209610"/>
            </a:xfrm>
            <a:custGeom>
              <a:avLst/>
              <a:gdLst/>
              <a:ahLst/>
              <a:cxnLst/>
              <a:rect l="l" t="t" r="r" b="b"/>
              <a:pathLst>
                <a:path w="46263" h="6493" extrusionOk="0">
                  <a:moveTo>
                    <a:pt x="21802" y="1"/>
                  </a:moveTo>
                  <a:lnTo>
                    <a:pt x="15598" y="6204"/>
                  </a:lnTo>
                  <a:lnTo>
                    <a:pt x="4343" y="6204"/>
                  </a:lnTo>
                  <a:lnTo>
                    <a:pt x="0" y="1862"/>
                  </a:lnTo>
                  <a:lnTo>
                    <a:pt x="0" y="2261"/>
                  </a:lnTo>
                  <a:lnTo>
                    <a:pt x="4232" y="6492"/>
                  </a:lnTo>
                  <a:lnTo>
                    <a:pt x="15709" y="6492"/>
                  </a:lnTo>
                  <a:lnTo>
                    <a:pt x="21935" y="267"/>
                  </a:lnTo>
                  <a:lnTo>
                    <a:pt x="46262" y="267"/>
                  </a:lnTo>
                  <a:cubicBezTo>
                    <a:pt x="46262" y="222"/>
                    <a:pt x="46262" y="178"/>
                    <a:pt x="46262" y="134"/>
                  </a:cubicBezTo>
                  <a:cubicBezTo>
                    <a:pt x="46262" y="89"/>
                    <a:pt x="46262" y="45"/>
                    <a:pt x="4626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>
              <a:off x="2043446" y="2661479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66"/>
                  </a:moveTo>
                  <a:cubicBezTo>
                    <a:pt x="2216" y="266"/>
                    <a:pt x="2792" y="842"/>
                    <a:pt x="2792" y="1529"/>
                  </a:cubicBezTo>
                  <a:cubicBezTo>
                    <a:pt x="2792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2"/>
                    <a:pt x="842" y="266"/>
                    <a:pt x="1529" y="266"/>
                  </a:cubicBezTo>
                  <a:close/>
                  <a:moveTo>
                    <a:pt x="1529" y="0"/>
                  </a:moveTo>
                  <a:cubicBezTo>
                    <a:pt x="1174" y="0"/>
                    <a:pt x="842" y="133"/>
                    <a:pt x="576" y="333"/>
                  </a:cubicBezTo>
                  <a:lnTo>
                    <a:pt x="731" y="488"/>
                  </a:lnTo>
                  <a:lnTo>
                    <a:pt x="532" y="687"/>
                  </a:lnTo>
                  <a:lnTo>
                    <a:pt x="377" y="532"/>
                  </a:lnTo>
                  <a:cubicBezTo>
                    <a:pt x="155" y="798"/>
                    <a:pt x="0" y="1153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2155015" y="2072802"/>
              <a:ext cx="98010" cy="98752"/>
            </a:xfrm>
            <a:custGeom>
              <a:avLst/>
              <a:gdLst/>
              <a:ahLst/>
              <a:cxnLst/>
              <a:rect l="l" t="t" r="r" b="b"/>
              <a:pathLst>
                <a:path w="3036" h="3059" extrusionOk="0">
                  <a:moveTo>
                    <a:pt x="1507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3"/>
                    <a:pt x="1507" y="2793"/>
                  </a:cubicBezTo>
                  <a:cubicBezTo>
                    <a:pt x="820" y="2793"/>
                    <a:pt x="266" y="2216"/>
                    <a:pt x="266" y="1530"/>
                  </a:cubicBezTo>
                  <a:cubicBezTo>
                    <a:pt x="266" y="843"/>
                    <a:pt x="820" y="289"/>
                    <a:pt x="1507" y="289"/>
                  </a:cubicBezTo>
                  <a:close/>
                  <a:moveTo>
                    <a:pt x="1507" y="1"/>
                  </a:moveTo>
                  <a:cubicBezTo>
                    <a:pt x="732" y="1"/>
                    <a:pt x="67" y="621"/>
                    <a:pt x="0" y="1397"/>
                  </a:cubicBezTo>
                  <a:lnTo>
                    <a:pt x="133" y="1397"/>
                  </a:lnTo>
                  <a:lnTo>
                    <a:pt x="133" y="1663"/>
                  </a:lnTo>
                  <a:lnTo>
                    <a:pt x="0" y="1663"/>
                  </a:lnTo>
                  <a:cubicBezTo>
                    <a:pt x="67" y="2460"/>
                    <a:pt x="732" y="3058"/>
                    <a:pt x="1507" y="3058"/>
                  </a:cubicBezTo>
                  <a:cubicBezTo>
                    <a:pt x="2349" y="3058"/>
                    <a:pt x="3036" y="2372"/>
                    <a:pt x="3036" y="1530"/>
                  </a:cubicBezTo>
                  <a:cubicBezTo>
                    <a:pt x="3036" y="688"/>
                    <a:pt x="2349" y="1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>
              <a:off x="2155015" y="2117869"/>
              <a:ext cx="4326" cy="8619"/>
            </a:xfrm>
            <a:custGeom>
              <a:avLst/>
              <a:gdLst/>
              <a:ahLst/>
              <a:cxnLst/>
              <a:rect l="l" t="t" r="r" b="b"/>
              <a:pathLst>
                <a:path w="134" h="267" extrusionOk="0">
                  <a:moveTo>
                    <a:pt x="0" y="1"/>
                  </a:moveTo>
                  <a:cubicBezTo>
                    <a:pt x="0" y="45"/>
                    <a:pt x="0" y="89"/>
                    <a:pt x="0" y="134"/>
                  </a:cubicBezTo>
                  <a:cubicBezTo>
                    <a:pt x="0" y="178"/>
                    <a:pt x="0" y="222"/>
                    <a:pt x="0" y="267"/>
                  </a:cubicBezTo>
                  <a:lnTo>
                    <a:pt x="133" y="26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1779502" y="1951936"/>
              <a:ext cx="3616" cy="8619"/>
            </a:xfrm>
            <a:custGeom>
              <a:avLst/>
              <a:gdLst/>
              <a:ahLst/>
              <a:cxnLst/>
              <a:rect l="l" t="t" r="r" b="b"/>
              <a:pathLst>
                <a:path w="112" h="267" extrusionOk="0">
                  <a:moveTo>
                    <a:pt x="89" y="0"/>
                  </a:moveTo>
                  <a:cubicBezTo>
                    <a:pt x="67" y="89"/>
                    <a:pt x="23" y="178"/>
                    <a:pt x="0" y="266"/>
                  </a:cubicBezTo>
                  <a:lnTo>
                    <a:pt x="111" y="26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951936" y="1951936"/>
              <a:ext cx="821138" cy="187432"/>
            </a:xfrm>
            <a:custGeom>
              <a:avLst/>
              <a:gdLst/>
              <a:ahLst/>
              <a:cxnLst/>
              <a:rect l="l" t="t" r="r" b="b"/>
              <a:pathLst>
                <a:path w="25436" h="5806" extrusionOk="0">
                  <a:moveTo>
                    <a:pt x="10436" y="0"/>
                  </a:moveTo>
                  <a:lnTo>
                    <a:pt x="4919" y="5539"/>
                  </a:lnTo>
                  <a:lnTo>
                    <a:pt x="0" y="5539"/>
                  </a:lnTo>
                  <a:lnTo>
                    <a:pt x="0" y="5805"/>
                  </a:lnTo>
                  <a:lnTo>
                    <a:pt x="5030" y="5805"/>
                  </a:lnTo>
                  <a:lnTo>
                    <a:pt x="10569" y="266"/>
                  </a:lnTo>
                  <a:lnTo>
                    <a:pt x="25369" y="266"/>
                  </a:lnTo>
                  <a:cubicBezTo>
                    <a:pt x="25369" y="178"/>
                    <a:pt x="25392" y="89"/>
                    <a:pt x="25436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>
              <a:off x="851795" y="2077096"/>
              <a:ext cx="98752" cy="98752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3" y="2792"/>
                    <a:pt x="266" y="2216"/>
                    <a:pt x="266" y="1530"/>
                  </a:cubicBezTo>
                  <a:cubicBezTo>
                    <a:pt x="266" y="843"/>
                    <a:pt x="843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1" y="688"/>
                    <a:pt x="1" y="1530"/>
                  </a:cubicBezTo>
                  <a:cubicBezTo>
                    <a:pt x="1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1770205" y="1919040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0"/>
                  </a:moveTo>
                  <a:cubicBezTo>
                    <a:pt x="864" y="0"/>
                    <a:pt x="288" y="421"/>
                    <a:pt x="89" y="1019"/>
                  </a:cubicBezTo>
                  <a:lnTo>
                    <a:pt x="377" y="1019"/>
                  </a:lnTo>
                  <a:cubicBezTo>
                    <a:pt x="576" y="576"/>
                    <a:pt x="1020" y="288"/>
                    <a:pt x="1529" y="288"/>
                  </a:cubicBez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66" y="2216"/>
                    <a:pt x="266" y="1529"/>
                  </a:cubicBezTo>
                  <a:cubicBezTo>
                    <a:pt x="266" y="1440"/>
                    <a:pt x="288" y="1374"/>
                    <a:pt x="288" y="1285"/>
                  </a:cubicBezTo>
                  <a:lnTo>
                    <a:pt x="22" y="1285"/>
                  </a:lnTo>
                  <a:cubicBezTo>
                    <a:pt x="0" y="1374"/>
                    <a:pt x="0" y="1440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1770915" y="1951936"/>
              <a:ext cx="11460" cy="8619"/>
            </a:xfrm>
            <a:custGeom>
              <a:avLst/>
              <a:gdLst/>
              <a:ahLst/>
              <a:cxnLst/>
              <a:rect l="l" t="t" r="r" b="b"/>
              <a:pathLst>
                <a:path w="355" h="267" extrusionOk="0">
                  <a:moveTo>
                    <a:pt x="67" y="0"/>
                  </a:moveTo>
                  <a:cubicBezTo>
                    <a:pt x="23" y="89"/>
                    <a:pt x="0" y="178"/>
                    <a:pt x="0" y="266"/>
                  </a:cubicBezTo>
                  <a:lnTo>
                    <a:pt x="266" y="266"/>
                  </a:lnTo>
                  <a:cubicBezTo>
                    <a:pt x="289" y="178"/>
                    <a:pt x="333" y="89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5"/>
          <p:cNvGrpSpPr/>
          <p:nvPr/>
        </p:nvGrpSpPr>
        <p:grpSpPr>
          <a:xfrm>
            <a:off x="6674821" y="4572024"/>
            <a:ext cx="881930" cy="325254"/>
            <a:chOff x="4761438" y="4276425"/>
            <a:chExt cx="881930" cy="325254"/>
          </a:xfrm>
        </p:grpSpPr>
        <p:sp>
          <p:nvSpPr>
            <p:cNvPr id="281" name="Google Shape;281;p5"/>
            <p:cNvSpPr/>
            <p:nvPr/>
          </p:nvSpPr>
          <p:spPr>
            <a:xfrm>
              <a:off x="5424363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93" y="399"/>
                  </a:moveTo>
                  <a:lnTo>
                    <a:pt x="2593" y="2659"/>
                  </a:lnTo>
                  <a:lnTo>
                    <a:pt x="399" y="2659"/>
                  </a:lnTo>
                  <a:lnTo>
                    <a:pt x="399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69" y="3036"/>
                  </a:lnTo>
                  <a:lnTo>
                    <a:pt x="29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5235220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399" y="2659"/>
                  </a:lnTo>
                  <a:lnTo>
                    <a:pt x="399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5"/>
            <p:cNvSpPr/>
            <p:nvPr/>
          </p:nvSpPr>
          <p:spPr>
            <a:xfrm>
              <a:off x="5046076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400" y="2659"/>
                  </a:lnTo>
                  <a:lnTo>
                    <a:pt x="400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4856933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400" y="2659"/>
                  </a:lnTo>
                  <a:lnTo>
                    <a:pt x="400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5360094" y="4529884"/>
              <a:ext cx="64310" cy="15899"/>
            </a:xfrm>
            <a:custGeom>
              <a:avLst/>
              <a:gdLst/>
              <a:ahLst/>
              <a:cxnLst/>
              <a:rect l="l" t="t" r="r" b="b"/>
              <a:pathLst>
                <a:path w="1529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5170951" y="4529884"/>
              <a:ext cx="64352" cy="15899"/>
            </a:xfrm>
            <a:custGeom>
              <a:avLst/>
              <a:gdLst/>
              <a:ahLst/>
              <a:cxnLst/>
              <a:rect l="l" t="t" r="r" b="b"/>
              <a:pathLst>
                <a:path w="1530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5"/>
            <p:cNvSpPr/>
            <p:nvPr/>
          </p:nvSpPr>
          <p:spPr>
            <a:xfrm>
              <a:off x="4981808" y="4529884"/>
              <a:ext cx="64352" cy="15899"/>
            </a:xfrm>
            <a:custGeom>
              <a:avLst/>
              <a:gdLst/>
              <a:ahLst/>
              <a:cxnLst/>
              <a:rect l="l" t="t" r="r" b="b"/>
              <a:pathLst>
                <a:path w="1530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4761438" y="4529884"/>
              <a:ext cx="99766" cy="15899"/>
            </a:xfrm>
            <a:custGeom>
              <a:avLst/>
              <a:gdLst/>
              <a:ahLst/>
              <a:cxnLst/>
              <a:rect l="l" t="t" r="r" b="b"/>
              <a:pathLst>
                <a:path w="2372" h="378" extrusionOk="0">
                  <a:moveTo>
                    <a:pt x="0" y="1"/>
                  </a:moveTo>
                  <a:lnTo>
                    <a:pt x="0" y="378"/>
                  </a:lnTo>
                  <a:lnTo>
                    <a:pt x="2371" y="378"/>
                  </a:lnTo>
                  <a:lnTo>
                    <a:pt x="2371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5544569" y="4529884"/>
              <a:ext cx="98799" cy="15899"/>
            </a:xfrm>
            <a:custGeom>
              <a:avLst/>
              <a:gdLst/>
              <a:ahLst/>
              <a:cxnLst/>
              <a:rect l="l" t="t" r="r" b="b"/>
              <a:pathLst>
                <a:path w="2349" h="378" extrusionOk="0">
                  <a:moveTo>
                    <a:pt x="0" y="1"/>
                  </a:moveTo>
                  <a:lnTo>
                    <a:pt x="0" y="378"/>
                  </a:lnTo>
                  <a:lnTo>
                    <a:pt x="2349" y="378"/>
                  </a:lnTo>
                  <a:lnTo>
                    <a:pt x="234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5424363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93" y="377"/>
                  </a:moveTo>
                  <a:lnTo>
                    <a:pt x="2593" y="2637"/>
                  </a:lnTo>
                  <a:lnTo>
                    <a:pt x="399" y="2637"/>
                  </a:lnTo>
                  <a:lnTo>
                    <a:pt x="399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69" y="3036"/>
                  </a:lnTo>
                  <a:lnTo>
                    <a:pt x="29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5"/>
            <p:cNvSpPr/>
            <p:nvPr/>
          </p:nvSpPr>
          <p:spPr>
            <a:xfrm>
              <a:off x="5235220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399" y="2637"/>
                  </a:lnTo>
                  <a:lnTo>
                    <a:pt x="399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5046076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400" y="2637"/>
                  </a:lnTo>
                  <a:lnTo>
                    <a:pt x="400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4856933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400" y="2637"/>
                  </a:lnTo>
                  <a:lnTo>
                    <a:pt x="400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5"/>
            <p:cNvSpPr/>
            <p:nvPr/>
          </p:nvSpPr>
          <p:spPr>
            <a:xfrm>
              <a:off x="5360094" y="4331399"/>
              <a:ext cx="64310" cy="16824"/>
            </a:xfrm>
            <a:custGeom>
              <a:avLst/>
              <a:gdLst/>
              <a:ahLst/>
              <a:cxnLst/>
              <a:rect l="l" t="t" r="r" b="b"/>
              <a:pathLst>
                <a:path w="1529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5170951" y="4331399"/>
              <a:ext cx="64352" cy="16824"/>
            </a:xfrm>
            <a:custGeom>
              <a:avLst/>
              <a:gdLst/>
              <a:ahLst/>
              <a:cxnLst/>
              <a:rect l="l" t="t" r="r" b="b"/>
              <a:pathLst>
                <a:path w="1530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4981808" y="4331399"/>
              <a:ext cx="64352" cy="16824"/>
            </a:xfrm>
            <a:custGeom>
              <a:avLst/>
              <a:gdLst/>
              <a:ahLst/>
              <a:cxnLst/>
              <a:rect l="l" t="t" r="r" b="b"/>
              <a:pathLst>
                <a:path w="1530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4761438" y="4331399"/>
              <a:ext cx="99766" cy="16824"/>
            </a:xfrm>
            <a:custGeom>
              <a:avLst/>
              <a:gdLst/>
              <a:ahLst/>
              <a:cxnLst/>
              <a:rect l="l" t="t" r="r" b="b"/>
              <a:pathLst>
                <a:path w="2372" h="400" extrusionOk="0">
                  <a:moveTo>
                    <a:pt x="0" y="1"/>
                  </a:moveTo>
                  <a:lnTo>
                    <a:pt x="0" y="400"/>
                  </a:lnTo>
                  <a:lnTo>
                    <a:pt x="2371" y="400"/>
                  </a:lnTo>
                  <a:lnTo>
                    <a:pt x="2371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5544569" y="4331399"/>
              <a:ext cx="98799" cy="16824"/>
            </a:xfrm>
            <a:custGeom>
              <a:avLst/>
              <a:gdLst/>
              <a:ahLst/>
              <a:cxnLst/>
              <a:rect l="l" t="t" r="r" b="b"/>
              <a:pathLst>
                <a:path w="2349" h="400" extrusionOk="0">
                  <a:moveTo>
                    <a:pt x="0" y="1"/>
                  </a:moveTo>
                  <a:lnTo>
                    <a:pt x="0" y="400"/>
                  </a:lnTo>
                  <a:lnTo>
                    <a:pt x="2349" y="400"/>
                  </a:lnTo>
                  <a:lnTo>
                    <a:pt x="234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" name="Google Shape;299;p5"/>
          <p:cNvGrpSpPr/>
          <p:nvPr/>
        </p:nvGrpSpPr>
        <p:grpSpPr>
          <a:xfrm rot="10800000">
            <a:off x="4047440" y="4287131"/>
            <a:ext cx="819137" cy="1183093"/>
            <a:chOff x="4312241" y="155173"/>
            <a:chExt cx="711736" cy="1027883"/>
          </a:xfrm>
        </p:grpSpPr>
        <p:sp>
          <p:nvSpPr>
            <p:cNvPr id="300" name="Google Shape;300;p5"/>
            <p:cNvSpPr/>
            <p:nvPr/>
          </p:nvSpPr>
          <p:spPr>
            <a:xfrm>
              <a:off x="4714225" y="243176"/>
              <a:ext cx="251803" cy="689522"/>
            </a:xfrm>
            <a:custGeom>
              <a:avLst/>
              <a:gdLst/>
              <a:ahLst/>
              <a:cxnLst/>
              <a:rect l="l" t="t" r="r" b="b"/>
              <a:pathLst>
                <a:path w="7800" h="21359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1359"/>
                  </a:lnTo>
                  <a:lnTo>
                    <a:pt x="267" y="21359"/>
                  </a:lnTo>
                  <a:lnTo>
                    <a:pt x="267" y="7733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4948113" y="190942"/>
              <a:ext cx="75864" cy="75154"/>
            </a:xfrm>
            <a:custGeom>
              <a:avLst/>
              <a:gdLst/>
              <a:ahLst/>
              <a:cxnLst/>
              <a:rect l="l" t="t" r="r" b="b"/>
              <a:pathLst>
                <a:path w="2350" h="2328" extrusionOk="0">
                  <a:moveTo>
                    <a:pt x="1175" y="267"/>
                  </a:moveTo>
                  <a:cubicBezTo>
                    <a:pt x="1663" y="267"/>
                    <a:pt x="2061" y="665"/>
                    <a:pt x="2061" y="1175"/>
                  </a:cubicBezTo>
                  <a:cubicBezTo>
                    <a:pt x="2061" y="1662"/>
                    <a:pt x="1663" y="2061"/>
                    <a:pt x="1175" y="2061"/>
                  </a:cubicBezTo>
                  <a:cubicBezTo>
                    <a:pt x="666" y="2061"/>
                    <a:pt x="267" y="1662"/>
                    <a:pt x="267" y="1175"/>
                  </a:cubicBezTo>
                  <a:cubicBezTo>
                    <a:pt x="267" y="665"/>
                    <a:pt x="666" y="267"/>
                    <a:pt x="1175" y="267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10"/>
                    <a:pt x="1" y="1175"/>
                  </a:cubicBezTo>
                  <a:cubicBezTo>
                    <a:pt x="1" y="1818"/>
                    <a:pt x="533" y="2327"/>
                    <a:pt x="1175" y="2327"/>
                  </a:cubicBezTo>
                  <a:cubicBezTo>
                    <a:pt x="1818" y="2327"/>
                    <a:pt x="2349" y="1818"/>
                    <a:pt x="2349" y="1175"/>
                  </a:cubicBezTo>
                  <a:cubicBezTo>
                    <a:pt x="2349" y="510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4680619" y="926957"/>
              <a:ext cx="75832" cy="75864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75" y="289"/>
                  </a:moveTo>
                  <a:cubicBezTo>
                    <a:pt x="1662" y="289"/>
                    <a:pt x="2061" y="687"/>
                    <a:pt x="2061" y="1175"/>
                  </a:cubicBezTo>
                  <a:cubicBezTo>
                    <a:pt x="2061" y="1662"/>
                    <a:pt x="1662" y="2061"/>
                    <a:pt x="1175" y="2061"/>
                  </a:cubicBezTo>
                  <a:cubicBezTo>
                    <a:pt x="687" y="2061"/>
                    <a:pt x="288" y="1662"/>
                    <a:pt x="288" y="1175"/>
                  </a:cubicBezTo>
                  <a:cubicBezTo>
                    <a:pt x="288" y="687"/>
                    <a:pt x="687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0" y="532"/>
                    <a:pt x="0" y="1175"/>
                  </a:cubicBezTo>
                  <a:cubicBezTo>
                    <a:pt x="0" y="1817"/>
                    <a:pt x="532" y="2349"/>
                    <a:pt x="1175" y="2349"/>
                  </a:cubicBezTo>
                  <a:cubicBezTo>
                    <a:pt x="1817" y="2349"/>
                    <a:pt x="2349" y="1817"/>
                    <a:pt x="2349" y="1175"/>
                  </a:cubicBezTo>
                  <a:cubicBezTo>
                    <a:pt x="2349" y="532"/>
                    <a:pt x="1817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4521110" y="221708"/>
              <a:ext cx="252514" cy="803996"/>
            </a:xfrm>
            <a:custGeom>
              <a:avLst/>
              <a:gdLst/>
              <a:ahLst/>
              <a:cxnLst/>
              <a:rect l="l" t="t" r="r" b="b"/>
              <a:pathLst>
                <a:path w="7822" h="24905" extrusionOk="0">
                  <a:moveTo>
                    <a:pt x="7622" y="0"/>
                  </a:moveTo>
                  <a:lnTo>
                    <a:pt x="1" y="7600"/>
                  </a:lnTo>
                  <a:lnTo>
                    <a:pt x="1" y="24904"/>
                  </a:lnTo>
                  <a:lnTo>
                    <a:pt x="289" y="24904"/>
                  </a:lnTo>
                  <a:lnTo>
                    <a:pt x="289" y="7733"/>
                  </a:lnTo>
                  <a:lnTo>
                    <a:pt x="7822" y="200"/>
                  </a:lnTo>
                  <a:lnTo>
                    <a:pt x="76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4754998" y="169507"/>
              <a:ext cx="75864" cy="75121"/>
            </a:xfrm>
            <a:custGeom>
              <a:avLst/>
              <a:gdLst/>
              <a:ahLst/>
              <a:cxnLst/>
              <a:rect l="l" t="t" r="r" b="b"/>
              <a:pathLst>
                <a:path w="2350" h="2327" extrusionOk="0">
                  <a:moveTo>
                    <a:pt x="1175" y="266"/>
                  </a:moveTo>
                  <a:cubicBezTo>
                    <a:pt x="1662" y="266"/>
                    <a:pt x="2083" y="665"/>
                    <a:pt x="2083" y="1174"/>
                  </a:cubicBezTo>
                  <a:cubicBezTo>
                    <a:pt x="2083" y="1662"/>
                    <a:pt x="1662" y="2061"/>
                    <a:pt x="1175" y="2061"/>
                  </a:cubicBezTo>
                  <a:cubicBezTo>
                    <a:pt x="687" y="2061"/>
                    <a:pt x="289" y="1662"/>
                    <a:pt x="289" y="1174"/>
                  </a:cubicBezTo>
                  <a:cubicBezTo>
                    <a:pt x="289" y="665"/>
                    <a:pt x="687" y="266"/>
                    <a:pt x="1175" y="266"/>
                  </a:cubicBezTo>
                  <a:close/>
                  <a:moveTo>
                    <a:pt x="1175" y="0"/>
                  </a:moveTo>
                  <a:cubicBezTo>
                    <a:pt x="532" y="0"/>
                    <a:pt x="1" y="510"/>
                    <a:pt x="1" y="1174"/>
                  </a:cubicBezTo>
                  <a:cubicBezTo>
                    <a:pt x="1" y="1817"/>
                    <a:pt x="532" y="2326"/>
                    <a:pt x="1175" y="2326"/>
                  </a:cubicBezTo>
                  <a:cubicBezTo>
                    <a:pt x="1817" y="2326"/>
                    <a:pt x="2349" y="1817"/>
                    <a:pt x="2349" y="1174"/>
                  </a:cubicBezTo>
                  <a:cubicBezTo>
                    <a:pt x="2349" y="510"/>
                    <a:pt x="1817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4488214" y="1019932"/>
              <a:ext cx="75121" cy="75864"/>
            </a:xfrm>
            <a:custGeom>
              <a:avLst/>
              <a:gdLst/>
              <a:ahLst/>
              <a:cxnLst/>
              <a:rect l="l" t="t" r="r" b="b"/>
              <a:pathLst>
                <a:path w="2327" h="2350" extrusionOk="0">
                  <a:moveTo>
                    <a:pt x="1152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61"/>
                    <a:pt x="1152" y="2061"/>
                  </a:cubicBezTo>
                  <a:cubicBezTo>
                    <a:pt x="665" y="2061"/>
                    <a:pt x="266" y="1663"/>
                    <a:pt x="266" y="1175"/>
                  </a:cubicBezTo>
                  <a:cubicBezTo>
                    <a:pt x="266" y="688"/>
                    <a:pt x="665" y="289"/>
                    <a:pt x="1152" y="289"/>
                  </a:cubicBezTo>
                  <a:close/>
                  <a:moveTo>
                    <a:pt x="1152" y="1"/>
                  </a:moveTo>
                  <a:cubicBezTo>
                    <a:pt x="510" y="1"/>
                    <a:pt x="0" y="533"/>
                    <a:pt x="0" y="1175"/>
                  </a:cubicBezTo>
                  <a:cubicBezTo>
                    <a:pt x="0" y="1818"/>
                    <a:pt x="510" y="2349"/>
                    <a:pt x="1152" y="2349"/>
                  </a:cubicBezTo>
                  <a:cubicBezTo>
                    <a:pt x="1817" y="2349"/>
                    <a:pt x="2327" y="1818"/>
                    <a:pt x="2327" y="1175"/>
                  </a:cubicBezTo>
                  <a:cubicBezTo>
                    <a:pt x="2327" y="533"/>
                    <a:pt x="1817" y="1"/>
                    <a:pt x="115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4343006" y="208117"/>
              <a:ext cx="251804" cy="906977"/>
            </a:xfrm>
            <a:custGeom>
              <a:avLst/>
              <a:gdLst/>
              <a:ahLst/>
              <a:cxnLst/>
              <a:rect l="l" t="t" r="r" b="b"/>
              <a:pathLst>
                <a:path w="7800" h="28095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8095"/>
                  </a:lnTo>
                  <a:lnTo>
                    <a:pt x="289" y="28095"/>
                  </a:lnTo>
                  <a:lnTo>
                    <a:pt x="289" y="7711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4576894" y="155173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84"/>
                    <a:pt x="1175" y="2084"/>
                  </a:cubicBezTo>
                  <a:cubicBezTo>
                    <a:pt x="688" y="2084"/>
                    <a:pt x="267" y="1663"/>
                    <a:pt x="267" y="1175"/>
                  </a:cubicBezTo>
                  <a:cubicBezTo>
                    <a:pt x="267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1" y="533"/>
                    <a:pt x="1" y="1175"/>
                  </a:cubicBezTo>
                  <a:cubicBezTo>
                    <a:pt x="1" y="1818"/>
                    <a:pt x="532" y="2349"/>
                    <a:pt x="1175" y="2349"/>
                  </a:cubicBezTo>
                  <a:cubicBezTo>
                    <a:pt x="1818" y="2349"/>
                    <a:pt x="2349" y="1818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4312241" y="1107192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85" y="289"/>
                    <a:pt x="2084" y="688"/>
                    <a:pt x="2084" y="1175"/>
                  </a:cubicBezTo>
                  <a:cubicBezTo>
                    <a:pt x="2084" y="1685"/>
                    <a:pt x="1685" y="2084"/>
                    <a:pt x="1175" y="2084"/>
                  </a:cubicBezTo>
                  <a:cubicBezTo>
                    <a:pt x="688" y="2084"/>
                    <a:pt x="289" y="1685"/>
                    <a:pt x="289" y="1175"/>
                  </a:cubicBezTo>
                  <a:cubicBezTo>
                    <a:pt x="289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40"/>
                    <a:pt x="533" y="2349"/>
                    <a:pt x="1175" y="2349"/>
                  </a:cubicBezTo>
                  <a:cubicBezTo>
                    <a:pt x="1818" y="2349"/>
                    <a:pt x="2349" y="1840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311" name="Google Shape;311;p6"/>
          <p:cNvGrpSpPr/>
          <p:nvPr/>
        </p:nvGrpSpPr>
        <p:grpSpPr>
          <a:xfrm>
            <a:off x="-175865" y="4502157"/>
            <a:ext cx="1468333" cy="494947"/>
            <a:chOff x="-21957" y="3648039"/>
            <a:chExt cx="1468333" cy="494947"/>
          </a:xfrm>
        </p:grpSpPr>
        <p:sp>
          <p:nvSpPr>
            <p:cNvPr id="312" name="Google Shape;312;p6"/>
            <p:cNvSpPr/>
            <p:nvPr/>
          </p:nvSpPr>
          <p:spPr>
            <a:xfrm>
              <a:off x="1113676" y="3810286"/>
              <a:ext cx="332700" cy="332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6"/>
            <p:cNvSpPr/>
            <p:nvPr/>
          </p:nvSpPr>
          <p:spPr>
            <a:xfrm>
              <a:off x="-21957" y="3648039"/>
              <a:ext cx="1150161" cy="332607"/>
            </a:xfrm>
            <a:custGeom>
              <a:avLst/>
              <a:gdLst/>
              <a:ahLst/>
              <a:cxnLst/>
              <a:rect l="l" t="t" r="r" b="b"/>
              <a:pathLst>
                <a:path w="35628" h="10303" extrusionOk="0">
                  <a:moveTo>
                    <a:pt x="0" y="0"/>
                  </a:moveTo>
                  <a:lnTo>
                    <a:pt x="0" y="1108"/>
                  </a:lnTo>
                  <a:lnTo>
                    <a:pt x="9062" y="10192"/>
                  </a:lnTo>
                  <a:lnTo>
                    <a:pt x="9173" y="10303"/>
                  </a:lnTo>
                  <a:lnTo>
                    <a:pt x="35583" y="10303"/>
                  </a:lnTo>
                  <a:cubicBezTo>
                    <a:pt x="35583" y="10259"/>
                    <a:pt x="35583" y="10214"/>
                    <a:pt x="35583" y="10170"/>
                  </a:cubicBezTo>
                  <a:cubicBezTo>
                    <a:pt x="35583" y="9949"/>
                    <a:pt x="35605" y="9727"/>
                    <a:pt x="35627" y="9505"/>
                  </a:cubicBezTo>
                  <a:lnTo>
                    <a:pt x="9505" y="95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6"/>
            <p:cNvSpPr/>
            <p:nvPr/>
          </p:nvSpPr>
          <p:spPr>
            <a:xfrm>
              <a:off x="1198819" y="3895801"/>
              <a:ext cx="162413" cy="161671"/>
            </a:xfrm>
            <a:custGeom>
              <a:avLst/>
              <a:gdLst/>
              <a:ahLst/>
              <a:cxnLst/>
              <a:rect l="l" t="t" r="r" b="b"/>
              <a:pathLst>
                <a:path w="5031" h="5008" extrusionOk="0">
                  <a:moveTo>
                    <a:pt x="2505" y="0"/>
                  </a:moveTo>
                  <a:cubicBezTo>
                    <a:pt x="1131" y="0"/>
                    <a:pt x="1" y="1108"/>
                    <a:pt x="1" y="2504"/>
                  </a:cubicBezTo>
                  <a:cubicBezTo>
                    <a:pt x="1" y="3878"/>
                    <a:pt x="1131" y="5008"/>
                    <a:pt x="2505" y="5008"/>
                  </a:cubicBezTo>
                  <a:cubicBezTo>
                    <a:pt x="3900" y="5008"/>
                    <a:pt x="5030" y="3878"/>
                    <a:pt x="5030" y="2504"/>
                  </a:cubicBezTo>
                  <a:cubicBezTo>
                    <a:pt x="5030" y="1108"/>
                    <a:pt x="3900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" name="Google Shape;315;p6"/>
          <p:cNvGrpSpPr/>
          <p:nvPr/>
        </p:nvGrpSpPr>
        <p:grpSpPr>
          <a:xfrm>
            <a:off x="8552751" y="197413"/>
            <a:ext cx="878375" cy="275404"/>
            <a:chOff x="8363724" y="112839"/>
            <a:chExt cx="878375" cy="275404"/>
          </a:xfrm>
        </p:grpSpPr>
        <p:grpSp>
          <p:nvGrpSpPr>
            <p:cNvPr id="316" name="Google Shape;316;p6"/>
            <p:cNvGrpSpPr/>
            <p:nvPr/>
          </p:nvGrpSpPr>
          <p:grpSpPr>
            <a:xfrm>
              <a:off x="8363724" y="112839"/>
              <a:ext cx="878375" cy="275404"/>
              <a:chOff x="6611124" y="570039"/>
              <a:chExt cx="878375" cy="275404"/>
            </a:xfrm>
          </p:grpSpPr>
          <p:sp>
            <p:nvSpPr>
              <p:cNvPr id="317" name="Google Shape;317;p6"/>
              <p:cNvSpPr/>
              <p:nvPr/>
            </p:nvSpPr>
            <p:spPr>
              <a:xfrm>
                <a:off x="6675495" y="570039"/>
                <a:ext cx="814003" cy="195309"/>
              </a:xfrm>
              <a:custGeom>
                <a:avLst/>
                <a:gdLst/>
                <a:ahLst/>
                <a:cxnLst/>
                <a:rect l="l" t="t" r="r" b="b"/>
                <a:pathLst>
                  <a:path w="25215" h="6050" extrusionOk="0">
                    <a:moveTo>
                      <a:pt x="5916" y="1"/>
                    </a:moveTo>
                    <a:lnTo>
                      <a:pt x="0" y="5894"/>
                    </a:lnTo>
                    <a:cubicBezTo>
                      <a:pt x="89" y="5938"/>
                      <a:pt x="178" y="5983"/>
                      <a:pt x="244" y="6049"/>
                    </a:cubicBezTo>
                    <a:lnTo>
                      <a:pt x="6027" y="266"/>
                    </a:lnTo>
                    <a:lnTo>
                      <a:pt x="25214" y="266"/>
                    </a:lnTo>
                    <a:lnTo>
                      <a:pt x="25214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6"/>
              <p:cNvSpPr/>
              <p:nvPr/>
            </p:nvSpPr>
            <p:spPr>
              <a:xfrm>
                <a:off x="6611124" y="755310"/>
                <a:ext cx="89423" cy="90133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2792" extrusionOk="0">
                    <a:moveTo>
                      <a:pt x="1374" y="0"/>
                    </a:moveTo>
                    <a:cubicBezTo>
                      <a:pt x="621" y="0"/>
                      <a:pt x="0" y="620"/>
                      <a:pt x="0" y="1396"/>
                    </a:cubicBezTo>
                    <a:cubicBezTo>
                      <a:pt x="0" y="2171"/>
                      <a:pt x="621" y="2792"/>
                      <a:pt x="1374" y="2792"/>
                    </a:cubicBezTo>
                    <a:cubicBezTo>
                      <a:pt x="2149" y="2792"/>
                      <a:pt x="2770" y="2171"/>
                      <a:pt x="2770" y="1396"/>
                    </a:cubicBezTo>
                    <a:cubicBezTo>
                      <a:pt x="2770" y="953"/>
                      <a:pt x="2570" y="576"/>
                      <a:pt x="2238" y="310"/>
                    </a:cubicBezTo>
                    <a:lnTo>
                      <a:pt x="2083" y="487"/>
                    </a:lnTo>
                    <a:lnTo>
                      <a:pt x="1884" y="288"/>
                    </a:lnTo>
                    <a:lnTo>
                      <a:pt x="1994" y="155"/>
                    </a:lnTo>
                    <a:cubicBezTo>
                      <a:pt x="1817" y="66"/>
                      <a:pt x="1596" y="0"/>
                      <a:pt x="1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9" name="Google Shape;319;p6"/>
            <p:cNvSpPr/>
            <p:nvPr/>
          </p:nvSpPr>
          <p:spPr>
            <a:xfrm>
              <a:off x="8424512" y="303114"/>
              <a:ext cx="11493" cy="10750"/>
            </a:xfrm>
            <a:custGeom>
              <a:avLst/>
              <a:gdLst/>
              <a:ahLst/>
              <a:cxnLst/>
              <a:rect l="l" t="t" r="r" b="b"/>
              <a:pathLst>
                <a:path w="356" h="333" extrusionOk="0">
                  <a:moveTo>
                    <a:pt x="111" y="0"/>
                  </a:moveTo>
                  <a:lnTo>
                    <a:pt x="1" y="133"/>
                  </a:lnTo>
                  <a:lnTo>
                    <a:pt x="200" y="332"/>
                  </a:lnTo>
                  <a:lnTo>
                    <a:pt x="355" y="155"/>
                  </a:lnTo>
                  <a:cubicBezTo>
                    <a:pt x="289" y="89"/>
                    <a:pt x="200" y="44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" name="Google Shape;320;p6"/>
          <p:cNvGrpSpPr/>
          <p:nvPr/>
        </p:nvGrpSpPr>
        <p:grpSpPr>
          <a:xfrm>
            <a:off x="8808287" y="4418048"/>
            <a:ext cx="399902" cy="651901"/>
            <a:chOff x="8772496" y="3715501"/>
            <a:chExt cx="399902" cy="651901"/>
          </a:xfrm>
        </p:grpSpPr>
        <p:sp>
          <p:nvSpPr>
            <p:cNvPr id="321" name="Google Shape;321;p6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6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6"/>
          <p:cNvGrpSpPr/>
          <p:nvPr/>
        </p:nvGrpSpPr>
        <p:grpSpPr>
          <a:xfrm rot="-5400000" flipH="1">
            <a:off x="8363892" y="1804721"/>
            <a:ext cx="819124" cy="171856"/>
            <a:chOff x="919039" y="1581426"/>
            <a:chExt cx="600134" cy="125902"/>
          </a:xfrm>
        </p:grpSpPr>
        <p:sp>
          <p:nvSpPr>
            <p:cNvPr id="324" name="Google Shape;324;p6"/>
            <p:cNvSpPr/>
            <p:nvPr/>
          </p:nvSpPr>
          <p:spPr>
            <a:xfrm>
              <a:off x="1393982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7" y="3900"/>
                  </a:lnTo>
                  <a:lnTo>
                    <a:pt x="3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6"/>
            <p:cNvSpPr/>
            <p:nvPr/>
          </p:nvSpPr>
          <p:spPr>
            <a:xfrm>
              <a:off x="1156511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6"/>
            <p:cNvSpPr/>
            <p:nvPr/>
          </p:nvSpPr>
          <p:spPr>
            <a:xfrm>
              <a:off x="919039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6"/>
            <p:cNvSpPr/>
            <p:nvPr/>
          </p:nvSpPr>
          <p:spPr>
            <a:xfrm>
              <a:off x="951225" y="1640084"/>
              <a:ext cx="505705" cy="8619"/>
            </a:xfrm>
            <a:custGeom>
              <a:avLst/>
              <a:gdLst/>
              <a:ahLst/>
              <a:cxnLst/>
              <a:rect l="l" t="t" r="r" b="b"/>
              <a:pathLst>
                <a:path w="15665" h="267" extrusionOk="0">
                  <a:moveTo>
                    <a:pt x="0" y="0"/>
                  </a:moveTo>
                  <a:lnTo>
                    <a:pt x="0" y="266"/>
                  </a:lnTo>
                  <a:lnTo>
                    <a:pt x="15665" y="266"/>
                  </a:lnTo>
                  <a:lnTo>
                    <a:pt x="1566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" name="Google Shape;328;p6"/>
          <p:cNvGrpSpPr/>
          <p:nvPr/>
        </p:nvGrpSpPr>
        <p:grpSpPr>
          <a:xfrm>
            <a:off x="8673864" y="3397316"/>
            <a:ext cx="704641" cy="468986"/>
            <a:chOff x="8673864" y="3397316"/>
            <a:chExt cx="704641" cy="468986"/>
          </a:xfrm>
        </p:grpSpPr>
        <p:grpSp>
          <p:nvGrpSpPr>
            <p:cNvPr id="329" name="Google Shape;329;p6"/>
            <p:cNvGrpSpPr/>
            <p:nvPr/>
          </p:nvGrpSpPr>
          <p:grpSpPr>
            <a:xfrm rot="-5400000" flipH="1">
              <a:off x="8984706" y="3187795"/>
              <a:ext cx="184279" cy="603321"/>
              <a:chOff x="3638102" y="4583399"/>
              <a:chExt cx="182798" cy="598473"/>
            </a:xfrm>
          </p:grpSpPr>
          <p:sp>
            <p:nvSpPr>
              <p:cNvPr id="330" name="Google Shape;330;p6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6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2" name="Google Shape;332;p6"/>
            <p:cNvGrpSpPr/>
            <p:nvPr/>
          </p:nvGrpSpPr>
          <p:grpSpPr>
            <a:xfrm rot="-5400000" flipH="1">
              <a:off x="8883385" y="3472502"/>
              <a:ext cx="184279" cy="603321"/>
              <a:chOff x="3638102" y="4583399"/>
              <a:chExt cx="182798" cy="598473"/>
            </a:xfrm>
          </p:grpSpPr>
          <p:sp>
            <p:nvSpPr>
              <p:cNvPr id="333" name="Google Shape;333;p6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6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5" name="Google Shape;335;p6"/>
          <p:cNvGrpSpPr/>
          <p:nvPr/>
        </p:nvGrpSpPr>
        <p:grpSpPr>
          <a:xfrm flipH="1">
            <a:off x="6466847" y="4676346"/>
            <a:ext cx="567998" cy="750873"/>
            <a:chOff x="3395253" y="4744172"/>
            <a:chExt cx="567998" cy="750873"/>
          </a:xfrm>
        </p:grpSpPr>
        <p:grpSp>
          <p:nvGrpSpPr>
            <p:cNvPr id="336" name="Google Shape;336;p6"/>
            <p:cNvGrpSpPr/>
            <p:nvPr/>
          </p:nvGrpSpPr>
          <p:grpSpPr>
            <a:xfrm>
              <a:off x="3395253" y="4744172"/>
              <a:ext cx="182798" cy="598473"/>
              <a:chOff x="3638102" y="4583399"/>
              <a:chExt cx="182798" cy="598473"/>
            </a:xfrm>
          </p:grpSpPr>
          <p:sp>
            <p:nvSpPr>
              <p:cNvPr id="337" name="Google Shape;337;p6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6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9" name="Google Shape;339;p6"/>
            <p:cNvGrpSpPr/>
            <p:nvPr/>
          </p:nvGrpSpPr>
          <p:grpSpPr>
            <a:xfrm>
              <a:off x="3780453" y="4896572"/>
              <a:ext cx="182798" cy="598473"/>
              <a:chOff x="3638102" y="4583399"/>
              <a:chExt cx="182798" cy="598473"/>
            </a:xfrm>
          </p:grpSpPr>
          <p:sp>
            <p:nvSpPr>
              <p:cNvPr id="340" name="Google Shape;340;p6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6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2" name="Google Shape;342;p6"/>
          <p:cNvGrpSpPr/>
          <p:nvPr/>
        </p:nvGrpSpPr>
        <p:grpSpPr>
          <a:xfrm flipH="1">
            <a:off x="3243698" y="4738171"/>
            <a:ext cx="793250" cy="225666"/>
            <a:chOff x="5021550" y="4713050"/>
            <a:chExt cx="793250" cy="225666"/>
          </a:xfrm>
        </p:grpSpPr>
        <p:sp>
          <p:nvSpPr>
            <p:cNvPr id="343" name="Google Shape;343;p6"/>
            <p:cNvSpPr/>
            <p:nvPr/>
          </p:nvSpPr>
          <p:spPr>
            <a:xfrm>
              <a:off x="5754173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6"/>
            <p:cNvSpPr/>
            <p:nvPr/>
          </p:nvSpPr>
          <p:spPr>
            <a:xfrm>
              <a:off x="5632206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6"/>
            <p:cNvSpPr/>
            <p:nvPr/>
          </p:nvSpPr>
          <p:spPr>
            <a:xfrm>
              <a:off x="5510240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6"/>
            <p:cNvSpPr/>
            <p:nvPr/>
          </p:nvSpPr>
          <p:spPr>
            <a:xfrm>
              <a:off x="5388273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6"/>
            <p:cNvSpPr/>
            <p:nvPr/>
          </p:nvSpPr>
          <p:spPr>
            <a:xfrm>
              <a:off x="5265483" y="4713050"/>
              <a:ext cx="61451" cy="225666"/>
            </a:xfrm>
            <a:custGeom>
              <a:avLst/>
              <a:gdLst/>
              <a:ahLst/>
              <a:cxnLst/>
              <a:rect l="l" t="t" r="r" b="b"/>
              <a:pathLst>
                <a:path w="1641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40" y="6027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6"/>
            <p:cNvSpPr/>
            <p:nvPr/>
          </p:nvSpPr>
          <p:spPr>
            <a:xfrm>
              <a:off x="5143516" y="4713050"/>
              <a:ext cx="61451" cy="225666"/>
            </a:xfrm>
            <a:custGeom>
              <a:avLst/>
              <a:gdLst/>
              <a:ahLst/>
              <a:cxnLst/>
              <a:rect l="l" t="t" r="r" b="b"/>
              <a:pathLst>
                <a:path w="1641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40" y="6027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6"/>
            <p:cNvSpPr/>
            <p:nvPr/>
          </p:nvSpPr>
          <p:spPr>
            <a:xfrm>
              <a:off x="5021550" y="4713050"/>
              <a:ext cx="61451" cy="225666"/>
            </a:xfrm>
            <a:custGeom>
              <a:avLst/>
              <a:gdLst/>
              <a:ahLst/>
              <a:cxnLst/>
              <a:rect l="l" t="t" r="r" b="b"/>
              <a:pathLst>
                <a:path w="1641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40" y="6027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" name="Google Shape;350;p6"/>
          <p:cNvGrpSpPr/>
          <p:nvPr/>
        </p:nvGrpSpPr>
        <p:grpSpPr>
          <a:xfrm rot="5400000" flipH="1">
            <a:off x="-6065" y="2507002"/>
            <a:ext cx="184279" cy="603321"/>
            <a:chOff x="3638102" y="4583399"/>
            <a:chExt cx="182798" cy="598473"/>
          </a:xfrm>
        </p:grpSpPr>
        <p:sp>
          <p:nvSpPr>
            <p:cNvPr id="351" name="Google Shape;351;p6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6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" name="Google Shape;353;p6"/>
          <p:cNvGrpSpPr/>
          <p:nvPr/>
        </p:nvGrpSpPr>
        <p:grpSpPr>
          <a:xfrm>
            <a:off x="-227309" y="101215"/>
            <a:ext cx="1066160" cy="616612"/>
            <a:chOff x="-379709" y="354936"/>
            <a:chExt cx="1066160" cy="616612"/>
          </a:xfrm>
        </p:grpSpPr>
        <p:sp>
          <p:nvSpPr>
            <p:cNvPr id="354" name="Google Shape;354;p6"/>
            <p:cNvSpPr/>
            <p:nvPr/>
          </p:nvSpPr>
          <p:spPr>
            <a:xfrm rot="-5400000" flipH="1">
              <a:off x="-42997" y="363133"/>
              <a:ext cx="289809" cy="793647"/>
            </a:xfrm>
            <a:custGeom>
              <a:avLst/>
              <a:gdLst/>
              <a:ahLst/>
              <a:cxnLst/>
              <a:rect l="l" t="t" r="r" b="b"/>
              <a:pathLst>
                <a:path w="7800" h="21359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1359"/>
                  </a:lnTo>
                  <a:lnTo>
                    <a:pt x="267" y="21359"/>
                  </a:lnTo>
                  <a:lnTo>
                    <a:pt x="267" y="7733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6"/>
            <p:cNvSpPr/>
            <p:nvPr/>
          </p:nvSpPr>
          <p:spPr>
            <a:xfrm rot="-5400000" flipH="1">
              <a:off x="-355442" y="884640"/>
              <a:ext cx="87314" cy="86503"/>
            </a:xfrm>
            <a:custGeom>
              <a:avLst/>
              <a:gdLst/>
              <a:ahLst/>
              <a:cxnLst/>
              <a:rect l="l" t="t" r="r" b="b"/>
              <a:pathLst>
                <a:path w="2350" h="2328" extrusionOk="0">
                  <a:moveTo>
                    <a:pt x="1175" y="267"/>
                  </a:moveTo>
                  <a:cubicBezTo>
                    <a:pt x="1663" y="267"/>
                    <a:pt x="2061" y="665"/>
                    <a:pt x="2061" y="1175"/>
                  </a:cubicBezTo>
                  <a:cubicBezTo>
                    <a:pt x="2061" y="1662"/>
                    <a:pt x="1663" y="2061"/>
                    <a:pt x="1175" y="2061"/>
                  </a:cubicBezTo>
                  <a:cubicBezTo>
                    <a:pt x="666" y="2061"/>
                    <a:pt x="267" y="1662"/>
                    <a:pt x="267" y="1175"/>
                  </a:cubicBezTo>
                  <a:cubicBezTo>
                    <a:pt x="267" y="665"/>
                    <a:pt x="666" y="267"/>
                    <a:pt x="1175" y="267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10"/>
                    <a:pt x="1" y="1175"/>
                  </a:cubicBezTo>
                  <a:cubicBezTo>
                    <a:pt x="1" y="1818"/>
                    <a:pt x="533" y="2327"/>
                    <a:pt x="1175" y="2327"/>
                  </a:cubicBezTo>
                  <a:cubicBezTo>
                    <a:pt x="1818" y="2327"/>
                    <a:pt x="2349" y="1818"/>
                    <a:pt x="2349" y="1175"/>
                  </a:cubicBezTo>
                  <a:cubicBezTo>
                    <a:pt x="2349" y="510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6"/>
            <p:cNvSpPr/>
            <p:nvPr/>
          </p:nvSpPr>
          <p:spPr>
            <a:xfrm rot="-5400000" flipH="1">
              <a:off x="492138" y="576353"/>
              <a:ext cx="87277" cy="87320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75" y="289"/>
                  </a:moveTo>
                  <a:cubicBezTo>
                    <a:pt x="1662" y="289"/>
                    <a:pt x="2061" y="687"/>
                    <a:pt x="2061" y="1175"/>
                  </a:cubicBezTo>
                  <a:cubicBezTo>
                    <a:pt x="2061" y="1662"/>
                    <a:pt x="1662" y="2061"/>
                    <a:pt x="1175" y="2061"/>
                  </a:cubicBezTo>
                  <a:cubicBezTo>
                    <a:pt x="687" y="2061"/>
                    <a:pt x="288" y="1662"/>
                    <a:pt x="288" y="1175"/>
                  </a:cubicBezTo>
                  <a:cubicBezTo>
                    <a:pt x="288" y="687"/>
                    <a:pt x="687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0" y="532"/>
                    <a:pt x="0" y="1175"/>
                  </a:cubicBezTo>
                  <a:cubicBezTo>
                    <a:pt x="0" y="1817"/>
                    <a:pt x="532" y="2349"/>
                    <a:pt x="1175" y="2349"/>
                  </a:cubicBezTo>
                  <a:cubicBezTo>
                    <a:pt x="1817" y="2349"/>
                    <a:pt x="2349" y="1817"/>
                    <a:pt x="2349" y="1175"/>
                  </a:cubicBezTo>
                  <a:cubicBezTo>
                    <a:pt x="2349" y="532"/>
                    <a:pt x="1817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6"/>
            <p:cNvSpPr/>
            <p:nvPr/>
          </p:nvSpPr>
          <p:spPr>
            <a:xfrm rot="-5400000" flipH="1">
              <a:off x="-2235" y="75406"/>
              <a:ext cx="290626" cy="925408"/>
            </a:xfrm>
            <a:custGeom>
              <a:avLst/>
              <a:gdLst/>
              <a:ahLst/>
              <a:cxnLst/>
              <a:rect l="l" t="t" r="r" b="b"/>
              <a:pathLst>
                <a:path w="7822" h="24905" extrusionOk="0">
                  <a:moveTo>
                    <a:pt x="7622" y="0"/>
                  </a:moveTo>
                  <a:lnTo>
                    <a:pt x="1" y="7600"/>
                  </a:lnTo>
                  <a:lnTo>
                    <a:pt x="1" y="24904"/>
                  </a:lnTo>
                  <a:lnTo>
                    <a:pt x="289" y="24904"/>
                  </a:lnTo>
                  <a:lnTo>
                    <a:pt x="289" y="7733"/>
                  </a:lnTo>
                  <a:lnTo>
                    <a:pt x="7822" y="200"/>
                  </a:lnTo>
                  <a:lnTo>
                    <a:pt x="76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6"/>
            <p:cNvSpPr/>
            <p:nvPr/>
          </p:nvSpPr>
          <p:spPr>
            <a:xfrm rot="-5400000" flipH="1">
              <a:off x="-380133" y="662402"/>
              <a:ext cx="87314" cy="86466"/>
            </a:xfrm>
            <a:custGeom>
              <a:avLst/>
              <a:gdLst/>
              <a:ahLst/>
              <a:cxnLst/>
              <a:rect l="l" t="t" r="r" b="b"/>
              <a:pathLst>
                <a:path w="2350" h="2327" extrusionOk="0">
                  <a:moveTo>
                    <a:pt x="1175" y="266"/>
                  </a:moveTo>
                  <a:cubicBezTo>
                    <a:pt x="1662" y="266"/>
                    <a:pt x="2083" y="665"/>
                    <a:pt x="2083" y="1174"/>
                  </a:cubicBezTo>
                  <a:cubicBezTo>
                    <a:pt x="2083" y="1662"/>
                    <a:pt x="1662" y="2061"/>
                    <a:pt x="1175" y="2061"/>
                  </a:cubicBezTo>
                  <a:cubicBezTo>
                    <a:pt x="687" y="2061"/>
                    <a:pt x="289" y="1662"/>
                    <a:pt x="289" y="1174"/>
                  </a:cubicBezTo>
                  <a:cubicBezTo>
                    <a:pt x="289" y="665"/>
                    <a:pt x="687" y="266"/>
                    <a:pt x="1175" y="266"/>
                  </a:cubicBezTo>
                  <a:close/>
                  <a:moveTo>
                    <a:pt x="1175" y="0"/>
                  </a:moveTo>
                  <a:cubicBezTo>
                    <a:pt x="532" y="0"/>
                    <a:pt x="1" y="510"/>
                    <a:pt x="1" y="1174"/>
                  </a:cubicBezTo>
                  <a:cubicBezTo>
                    <a:pt x="1" y="1817"/>
                    <a:pt x="532" y="2326"/>
                    <a:pt x="1175" y="2326"/>
                  </a:cubicBezTo>
                  <a:cubicBezTo>
                    <a:pt x="1817" y="2326"/>
                    <a:pt x="2349" y="1817"/>
                    <a:pt x="2349" y="1174"/>
                  </a:cubicBezTo>
                  <a:cubicBezTo>
                    <a:pt x="2349" y="510"/>
                    <a:pt x="1817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6"/>
            <p:cNvSpPr/>
            <p:nvPr/>
          </p:nvSpPr>
          <p:spPr>
            <a:xfrm rot="-5400000" flipH="1">
              <a:off x="599561" y="354506"/>
              <a:ext cx="86460" cy="87320"/>
            </a:xfrm>
            <a:custGeom>
              <a:avLst/>
              <a:gdLst/>
              <a:ahLst/>
              <a:cxnLst/>
              <a:rect l="l" t="t" r="r" b="b"/>
              <a:pathLst>
                <a:path w="2327" h="2350" extrusionOk="0">
                  <a:moveTo>
                    <a:pt x="1152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61"/>
                    <a:pt x="1152" y="2061"/>
                  </a:cubicBezTo>
                  <a:cubicBezTo>
                    <a:pt x="665" y="2061"/>
                    <a:pt x="266" y="1663"/>
                    <a:pt x="266" y="1175"/>
                  </a:cubicBezTo>
                  <a:cubicBezTo>
                    <a:pt x="266" y="688"/>
                    <a:pt x="665" y="289"/>
                    <a:pt x="1152" y="289"/>
                  </a:cubicBezTo>
                  <a:close/>
                  <a:moveTo>
                    <a:pt x="1152" y="1"/>
                  </a:moveTo>
                  <a:cubicBezTo>
                    <a:pt x="510" y="1"/>
                    <a:pt x="0" y="533"/>
                    <a:pt x="0" y="1175"/>
                  </a:cubicBezTo>
                  <a:cubicBezTo>
                    <a:pt x="0" y="1818"/>
                    <a:pt x="510" y="2349"/>
                    <a:pt x="1152" y="2349"/>
                  </a:cubicBezTo>
                  <a:cubicBezTo>
                    <a:pt x="1817" y="2349"/>
                    <a:pt x="2327" y="1818"/>
                    <a:pt x="2327" y="1175"/>
                  </a:cubicBezTo>
                  <a:cubicBezTo>
                    <a:pt x="2327" y="533"/>
                    <a:pt x="1817" y="1"/>
                    <a:pt x="115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" name="Google Shape;360;p6"/>
          <p:cNvGrpSpPr/>
          <p:nvPr/>
        </p:nvGrpSpPr>
        <p:grpSpPr>
          <a:xfrm rot="10800000">
            <a:off x="7897712" y="-319058"/>
            <a:ext cx="184279" cy="603321"/>
            <a:chOff x="3638102" y="4583399"/>
            <a:chExt cx="182798" cy="598473"/>
          </a:xfrm>
        </p:grpSpPr>
        <p:sp>
          <p:nvSpPr>
            <p:cNvPr id="361" name="Google Shape;361;p6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6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" name="Google Shape;363;p6"/>
          <p:cNvGrpSpPr/>
          <p:nvPr/>
        </p:nvGrpSpPr>
        <p:grpSpPr>
          <a:xfrm flipH="1">
            <a:off x="2519087" y="-319058"/>
            <a:ext cx="577529" cy="690571"/>
            <a:chOff x="5697337" y="-302311"/>
            <a:chExt cx="577529" cy="690571"/>
          </a:xfrm>
        </p:grpSpPr>
        <p:grpSp>
          <p:nvGrpSpPr>
            <p:cNvPr id="364" name="Google Shape;364;p6"/>
            <p:cNvGrpSpPr/>
            <p:nvPr/>
          </p:nvGrpSpPr>
          <p:grpSpPr>
            <a:xfrm rot="10800000" flipH="1">
              <a:off x="6090587" y="-302311"/>
              <a:ext cx="184279" cy="603321"/>
              <a:chOff x="3638102" y="4583399"/>
              <a:chExt cx="182798" cy="598473"/>
            </a:xfrm>
          </p:grpSpPr>
          <p:sp>
            <p:nvSpPr>
              <p:cNvPr id="365" name="Google Shape;365;p6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6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7" name="Google Shape;367;p6"/>
            <p:cNvGrpSpPr/>
            <p:nvPr/>
          </p:nvGrpSpPr>
          <p:grpSpPr>
            <a:xfrm rot="10800000" flipH="1">
              <a:off x="5697337" y="-215061"/>
              <a:ext cx="184279" cy="603321"/>
              <a:chOff x="3638102" y="4583399"/>
              <a:chExt cx="182798" cy="598473"/>
            </a:xfrm>
          </p:grpSpPr>
          <p:sp>
            <p:nvSpPr>
              <p:cNvPr id="368" name="Google Shape;368;p6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6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0" name="Google Shape;370;p6"/>
          <p:cNvGrpSpPr/>
          <p:nvPr/>
        </p:nvGrpSpPr>
        <p:grpSpPr>
          <a:xfrm rot="5400000">
            <a:off x="-107469" y="2014467"/>
            <a:ext cx="184279" cy="603321"/>
            <a:chOff x="3638102" y="4583399"/>
            <a:chExt cx="182798" cy="598473"/>
          </a:xfrm>
        </p:grpSpPr>
        <p:sp>
          <p:nvSpPr>
            <p:cNvPr id="371" name="Google Shape;371;p6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6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7"/>
          <p:cNvSpPr txBox="1">
            <a:spLocks noGrp="1"/>
          </p:cNvSpPr>
          <p:nvPr>
            <p:ph type="title"/>
          </p:nvPr>
        </p:nvSpPr>
        <p:spPr>
          <a:xfrm>
            <a:off x="720000" y="1623450"/>
            <a:ext cx="3852000" cy="1028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75" name="Google Shape;375;p7"/>
          <p:cNvSpPr txBox="1">
            <a:spLocks noGrp="1"/>
          </p:cNvSpPr>
          <p:nvPr>
            <p:ph type="subTitle" idx="1"/>
          </p:nvPr>
        </p:nvSpPr>
        <p:spPr>
          <a:xfrm>
            <a:off x="720000" y="2728350"/>
            <a:ext cx="3852000" cy="7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7"/>
          <p:cNvSpPr>
            <a:spLocks noGrp="1"/>
          </p:cNvSpPr>
          <p:nvPr>
            <p:ph type="pic" idx="2"/>
          </p:nvPr>
        </p:nvSpPr>
        <p:spPr>
          <a:xfrm>
            <a:off x="4927800" y="854400"/>
            <a:ext cx="3434700" cy="3434700"/>
          </a:xfrm>
          <a:prstGeom prst="ellipse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377" name="Google Shape;377;p7"/>
          <p:cNvGrpSpPr/>
          <p:nvPr/>
        </p:nvGrpSpPr>
        <p:grpSpPr>
          <a:xfrm>
            <a:off x="4584031" y="4476443"/>
            <a:ext cx="1180669" cy="249201"/>
            <a:chOff x="3186414" y="611522"/>
            <a:chExt cx="803285" cy="169548"/>
          </a:xfrm>
        </p:grpSpPr>
        <p:sp>
          <p:nvSpPr>
            <p:cNvPr id="378" name="Google Shape;378;p7"/>
            <p:cNvSpPr/>
            <p:nvPr/>
          </p:nvSpPr>
          <p:spPr>
            <a:xfrm>
              <a:off x="3186414" y="611522"/>
              <a:ext cx="803285" cy="169548"/>
            </a:xfrm>
            <a:custGeom>
              <a:avLst/>
              <a:gdLst/>
              <a:ahLst/>
              <a:cxnLst/>
              <a:rect l="l" t="t" r="r" b="b"/>
              <a:pathLst>
                <a:path w="24883" h="5252" extrusionOk="0">
                  <a:moveTo>
                    <a:pt x="2194" y="1"/>
                  </a:moveTo>
                  <a:lnTo>
                    <a:pt x="1" y="2349"/>
                  </a:lnTo>
                  <a:lnTo>
                    <a:pt x="1" y="5252"/>
                  </a:lnTo>
                  <a:lnTo>
                    <a:pt x="24882" y="5252"/>
                  </a:lnTo>
                  <a:lnTo>
                    <a:pt x="24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7"/>
            <p:cNvSpPr/>
            <p:nvPr/>
          </p:nvSpPr>
          <p:spPr>
            <a:xfrm>
              <a:off x="3537618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377" y="0"/>
                    <a:pt x="1" y="377"/>
                    <a:pt x="1" y="842"/>
                  </a:cubicBezTo>
                  <a:cubicBezTo>
                    <a:pt x="1" y="1308"/>
                    <a:pt x="377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7"/>
            <p:cNvSpPr/>
            <p:nvPr/>
          </p:nvSpPr>
          <p:spPr>
            <a:xfrm>
              <a:off x="3456072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400" y="0"/>
                    <a:pt x="1" y="377"/>
                    <a:pt x="1" y="842"/>
                  </a:cubicBezTo>
                  <a:cubicBezTo>
                    <a:pt x="1" y="1308"/>
                    <a:pt x="400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7"/>
            <p:cNvSpPr/>
            <p:nvPr/>
          </p:nvSpPr>
          <p:spPr>
            <a:xfrm>
              <a:off x="3374526" y="670180"/>
              <a:ext cx="55106" cy="55106"/>
            </a:xfrm>
            <a:custGeom>
              <a:avLst/>
              <a:gdLst/>
              <a:ahLst/>
              <a:cxnLst/>
              <a:rect l="l" t="t" r="r" b="b"/>
              <a:pathLst>
                <a:path w="1707" h="1707" extrusionOk="0">
                  <a:moveTo>
                    <a:pt x="865" y="0"/>
                  </a:moveTo>
                  <a:cubicBezTo>
                    <a:pt x="400" y="0"/>
                    <a:pt x="1" y="377"/>
                    <a:pt x="1" y="842"/>
                  </a:cubicBezTo>
                  <a:cubicBezTo>
                    <a:pt x="1" y="1308"/>
                    <a:pt x="400" y="1706"/>
                    <a:pt x="865" y="1706"/>
                  </a:cubicBezTo>
                  <a:cubicBezTo>
                    <a:pt x="1330" y="1706"/>
                    <a:pt x="1707" y="1308"/>
                    <a:pt x="1707" y="842"/>
                  </a:cubicBezTo>
                  <a:cubicBezTo>
                    <a:pt x="1707" y="377"/>
                    <a:pt x="1330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7"/>
            <p:cNvSpPr/>
            <p:nvPr/>
          </p:nvSpPr>
          <p:spPr>
            <a:xfrm>
              <a:off x="3511146" y="693069"/>
              <a:ext cx="26504" cy="8619"/>
            </a:xfrm>
            <a:custGeom>
              <a:avLst/>
              <a:gdLst/>
              <a:ahLst/>
              <a:cxnLst/>
              <a:rect l="l" t="t" r="r" b="b"/>
              <a:pathLst>
                <a:path w="821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21" y="266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7"/>
            <p:cNvSpPr/>
            <p:nvPr/>
          </p:nvSpPr>
          <p:spPr>
            <a:xfrm>
              <a:off x="3429600" y="693069"/>
              <a:ext cx="26504" cy="8619"/>
            </a:xfrm>
            <a:custGeom>
              <a:avLst/>
              <a:gdLst/>
              <a:ahLst/>
              <a:cxnLst/>
              <a:rect l="l" t="t" r="r" b="b"/>
              <a:pathLst>
                <a:path w="821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21" y="266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7"/>
            <p:cNvSpPr/>
            <p:nvPr/>
          </p:nvSpPr>
          <p:spPr>
            <a:xfrm>
              <a:off x="3589819" y="693069"/>
              <a:ext cx="27214" cy="8619"/>
            </a:xfrm>
            <a:custGeom>
              <a:avLst/>
              <a:gdLst/>
              <a:ahLst/>
              <a:cxnLst/>
              <a:rect l="l" t="t" r="r" b="b"/>
              <a:pathLst>
                <a:path w="843" h="267" extrusionOk="0">
                  <a:moveTo>
                    <a:pt x="1" y="0"/>
                  </a:moveTo>
                  <a:lnTo>
                    <a:pt x="1" y="266"/>
                  </a:lnTo>
                  <a:lnTo>
                    <a:pt x="843" y="266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385;p7"/>
          <p:cNvGrpSpPr/>
          <p:nvPr/>
        </p:nvGrpSpPr>
        <p:grpSpPr>
          <a:xfrm>
            <a:off x="2008603" y="4528068"/>
            <a:ext cx="819137" cy="1183093"/>
            <a:chOff x="4312241" y="155173"/>
            <a:chExt cx="711736" cy="1027883"/>
          </a:xfrm>
        </p:grpSpPr>
        <p:sp>
          <p:nvSpPr>
            <p:cNvPr id="386" name="Google Shape;386;p7"/>
            <p:cNvSpPr/>
            <p:nvPr/>
          </p:nvSpPr>
          <p:spPr>
            <a:xfrm>
              <a:off x="4714225" y="243176"/>
              <a:ext cx="251803" cy="689522"/>
            </a:xfrm>
            <a:custGeom>
              <a:avLst/>
              <a:gdLst/>
              <a:ahLst/>
              <a:cxnLst/>
              <a:rect l="l" t="t" r="r" b="b"/>
              <a:pathLst>
                <a:path w="7800" h="21359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1359"/>
                  </a:lnTo>
                  <a:lnTo>
                    <a:pt x="267" y="21359"/>
                  </a:lnTo>
                  <a:lnTo>
                    <a:pt x="267" y="7733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7"/>
            <p:cNvSpPr/>
            <p:nvPr/>
          </p:nvSpPr>
          <p:spPr>
            <a:xfrm>
              <a:off x="4948113" y="190942"/>
              <a:ext cx="75864" cy="75154"/>
            </a:xfrm>
            <a:custGeom>
              <a:avLst/>
              <a:gdLst/>
              <a:ahLst/>
              <a:cxnLst/>
              <a:rect l="l" t="t" r="r" b="b"/>
              <a:pathLst>
                <a:path w="2350" h="2328" extrusionOk="0">
                  <a:moveTo>
                    <a:pt x="1175" y="267"/>
                  </a:moveTo>
                  <a:cubicBezTo>
                    <a:pt x="1663" y="267"/>
                    <a:pt x="2061" y="665"/>
                    <a:pt x="2061" y="1175"/>
                  </a:cubicBezTo>
                  <a:cubicBezTo>
                    <a:pt x="2061" y="1662"/>
                    <a:pt x="1663" y="2061"/>
                    <a:pt x="1175" y="2061"/>
                  </a:cubicBezTo>
                  <a:cubicBezTo>
                    <a:pt x="666" y="2061"/>
                    <a:pt x="267" y="1662"/>
                    <a:pt x="267" y="1175"/>
                  </a:cubicBezTo>
                  <a:cubicBezTo>
                    <a:pt x="267" y="665"/>
                    <a:pt x="666" y="267"/>
                    <a:pt x="1175" y="267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10"/>
                    <a:pt x="1" y="1175"/>
                  </a:cubicBezTo>
                  <a:cubicBezTo>
                    <a:pt x="1" y="1818"/>
                    <a:pt x="533" y="2327"/>
                    <a:pt x="1175" y="2327"/>
                  </a:cubicBezTo>
                  <a:cubicBezTo>
                    <a:pt x="1818" y="2327"/>
                    <a:pt x="2349" y="1818"/>
                    <a:pt x="2349" y="1175"/>
                  </a:cubicBezTo>
                  <a:cubicBezTo>
                    <a:pt x="2349" y="510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7"/>
            <p:cNvSpPr/>
            <p:nvPr/>
          </p:nvSpPr>
          <p:spPr>
            <a:xfrm>
              <a:off x="4680619" y="926957"/>
              <a:ext cx="75832" cy="75864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75" y="289"/>
                  </a:moveTo>
                  <a:cubicBezTo>
                    <a:pt x="1662" y="289"/>
                    <a:pt x="2061" y="687"/>
                    <a:pt x="2061" y="1175"/>
                  </a:cubicBezTo>
                  <a:cubicBezTo>
                    <a:pt x="2061" y="1662"/>
                    <a:pt x="1662" y="2061"/>
                    <a:pt x="1175" y="2061"/>
                  </a:cubicBezTo>
                  <a:cubicBezTo>
                    <a:pt x="687" y="2061"/>
                    <a:pt x="288" y="1662"/>
                    <a:pt x="288" y="1175"/>
                  </a:cubicBezTo>
                  <a:cubicBezTo>
                    <a:pt x="288" y="687"/>
                    <a:pt x="687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0" y="532"/>
                    <a:pt x="0" y="1175"/>
                  </a:cubicBezTo>
                  <a:cubicBezTo>
                    <a:pt x="0" y="1817"/>
                    <a:pt x="532" y="2349"/>
                    <a:pt x="1175" y="2349"/>
                  </a:cubicBezTo>
                  <a:cubicBezTo>
                    <a:pt x="1817" y="2349"/>
                    <a:pt x="2349" y="1817"/>
                    <a:pt x="2349" y="1175"/>
                  </a:cubicBezTo>
                  <a:cubicBezTo>
                    <a:pt x="2349" y="532"/>
                    <a:pt x="1817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7"/>
            <p:cNvSpPr/>
            <p:nvPr/>
          </p:nvSpPr>
          <p:spPr>
            <a:xfrm>
              <a:off x="4521110" y="221708"/>
              <a:ext cx="252514" cy="803996"/>
            </a:xfrm>
            <a:custGeom>
              <a:avLst/>
              <a:gdLst/>
              <a:ahLst/>
              <a:cxnLst/>
              <a:rect l="l" t="t" r="r" b="b"/>
              <a:pathLst>
                <a:path w="7822" h="24905" extrusionOk="0">
                  <a:moveTo>
                    <a:pt x="7622" y="0"/>
                  </a:moveTo>
                  <a:lnTo>
                    <a:pt x="1" y="7600"/>
                  </a:lnTo>
                  <a:lnTo>
                    <a:pt x="1" y="24904"/>
                  </a:lnTo>
                  <a:lnTo>
                    <a:pt x="289" y="24904"/>
                  </a:lnTo>
                  <a:lnTo>
                    <a:pt x="289" y="7733"/>
                  </a:lnTo>
                  <a:lnTo>
                    <a:pt x="7822" y="200"/>
                  </a:lnTo>
                  <a:lnTo>
                    <a:pt x="76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7"/>
            <p:cNvSpPr/>
            <p:nvPr/>
          </p:nvSpPr>
          <p:spPr>
            <a:xfrm>
              <a:off x="4754998" y="169507"/>
              <a:ext cx="75864" cy="75121"/>
            </a:xfrm>
            <a:custGeom>
              <a:avLst/>
              <a:gdLst/>
              <a:ahLst/>
              <a:cxnLst/>
              <a:rect l="l" t="t" r="r" b="b"/>
              <a:pathLst>
                <a:path w="2350" h="2327" extrusionOk="0">
                  <a:moveTo>
                    <a:pt x="1175" y="266"/>
                  </a:moveTo>
                  <a:cubicBezTo>
                    <a:pt x="1662" y="266"/>
                    <a:pt x="2083" y="665"/>
                    <a:pt x="2083" y="1174"/>
                  </a:cubicBezTo>
                  <a:cubicBezTo>
                    <a:pt x="2083" y="1662"/>
                    <a:pt x="1662" y="2061"/>
                    <a:pt x="1175" y="2061"/>
                  </a:cubicBezTo>
                  <a:cubicBezTo>
                    <a:pt x="687" y="2061"/>
                    <a:pt x="289" y="1662"/>
                    <a:pt x="289" y="1174"/>
                  </a:cubicBezTo>
                  <a:cubicBezTo>
                    <a:pt x="289" y="665"/>
                    <a:pt x="687" y="266"/>
                    <a:pt x="1175" y="266"/>
                  </a:cubicBezTo>
                  <a:close/>
                  <a:moveTo>
                    <a:pt x="1175" y="0"/>
                  </a:moveTo>
                  <a:cubicBezTo>
                    <a:pt x="532" y="0"/>
                    <a:pt x="1" y="510"/>
                    <a:pt x="1" y="1174"/>
                  </a:cubicBezTo>
                  <a:cubicBezTo>
                    <a:pt x="1" y="1817"/>
                    <a:pt x="532" y="2326"/>
                    <a:pt x="1175" y="2326"/>
                  </a:cubicBezTo>
                  <a:cubicBezTo>
                    <a:pt x="1817" y="2326"/>
                    <a:pt x="2349" y="1817"/>
                    <a:pt x="2349" y="1174"/>
                  </a:cubicBezTo>
                  <a:cubicBezTo>
                    <a:pt x="2349" y="510"/>
                    <a:pt x="1817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7"/>
            <p:cNvSpPr/>
            <p:nvPr/>
          </p:nvSpPr>
          <p:spPr>
            <a:xfrm>
              <a:off x="4488214" y="1019932"/>
              <a:ext cx="75121" cy="75864"/>
            </a:xfrm>
            <a:custGeom>
              <a:avLst/>
              <a:gdLst/>
              <a:ahLst/>
              <a:cxnLst/>
              <a:rect l="l" t="t" r="r" b="b"/>
              <a:pathLst>
                <a:path w="2327" h="2350" extrusionOk="0">
                  <a:moveTo>
                    <a:pt x="1152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61"/>
                    <a:pt x="1152" y="2061"/>
                  </a:cubicBezTo>
                  <a:cubicBezTo>
                    <a:pt x="665" y="2061"/>
                    <a:pt x="266" y="1663"/>
                    <a:pt x="266" y="1175"/>
                  </a:cubicBezTo>
                  <a:cubicBezTo>
                    <a:pt x="266" y="688"/>
                    <a:pt x="665" y="289"/>
                    <a:pt x="1152" y="289"/>
                  </a:cubicBezTo>
                  <a:close/>
                  <a:moveTo>
                    <a:pt x="1152" y="1"/>
                  </a:moveTo>
                  <a:cubicBezTo>
                    <a:pt x="510" y="1"/>
                    <a:pt x="0" y="533"/>
                    <a:pt x="0" y="1175"/>
                  </a:cubicBezTo>
                  <a:cubicBezTo>
                    <a:pt x="0" y="1818"/>
                    <a:pt x="510" y="2349"/>
                    <a:pt x="1152" y="2349"/>
                  </a:cubicBezTo>
                  <a:cubicBezTo>
                    <a:pt x="1817" y="2349"/>
                    <a:pt x="2327" y="1818"/>
                    <a:pt x="2327" y="1175"/>
                  </a:cubicBezTo>
                  <a:cubicBezTo>
                    <a:pt x="2327" y="533"/>
                    <a:pt x="1817" y="1"/>
                    <a:pt x="115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7"/>
            <p:cNvSpPr/>
            <p:nvPr/>
          </p:nvSpPr>
          <p:spPr>
            <a:xfrm>
              <a:off x="4343006" y="208117"/>
              <a:ext cx="251804" cy="906977"/>
            </a:xfrm>
            <a:custGeom>
              <a:avLst/>
              <a:gdLst/>
              <a:ahLst/>
              <a:cxnLst/>
              <a:rect l="l" t="t" r="r" b="b"/>
              <a:pathLst>
                <a:path w="7800" h="28095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8095"/>
                  </a:lnTo>
                  <a:lnTo>
                    <a:pt x="289" y="28095"/>
                  </a:lnTo>
                  <a:lnTo>
                    <a:pt x="289" y="7711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7"/>
            <p:cNvSpPr/>
            <p:nvPr/>
          </p:nvSpPr>
          <p:spPr>
            <a:xfrm>
              <a:off x="4576894" y="155173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84"/>
                    <a:pt x="1175" y="2084"/>
                  </a:cubicBezTo>
                  <a:cubicBezTo>
                    <a:pt x="688" y="2084"/>
                    <a:pt x="267" y="1663"/>
                    <a:pt x="267" y="1175"/>
                  </a:cubicBezTo>
                  <a:cubicBezTo>
                    <a:pt x="267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1" y="533"/>
                    <a:pt x="1" y="1175"/>
                  </a:cubicBezTo>
                  <a:cubicBezTo>
                    <a:pt x="1" y="1818"/>
                    <a:pt x="532" y="2349"/>
                    <a:pt x="1175" y="2349"/>
                  </a:cubicBezTo>
                  <a:cubicBezTo>
                    <a:pt x="1818" y="2349"/>
                    <a:pt x="2349" y="1818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7"/>
            <p:cNvSpPr/>
            <p:nvPr/>
          </p:nvSpPr>
          <p:spPr>
            <a:xfrm>
              <a:off x="4312241" y="1107192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85" y="289"/>
                    <a:pt x="2084" y="688"/>
                    <a:pt x="2084" y="1175"/>
                  </a:cubicBezTo>
                  <a:cubicBezTo>
                    <a:pt x="2084" y="1685"/>
                    <a:pt x="1685" y="2084"/>
                    <a:pt x="1175" y="2084"/>
                  </a:cubicBezTo>
                  <a:cubicBezTo>
                    <a:pt x="688" y="2084"/>
                    <a:pt x="289" y="1685"/>
                    <a:pt x="289" y="1175"/>
                  </a:cubicBezTo>
                  <a:cubicBezTo>
                    <a:pt x="289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40"/>
                    <a:pt x="533" y="2349"/>
                    <a:pt x="1175" y="2349"/>
                  </a:cubicBezTo>
                  <a:cubicBezTo>
                    <a:pt x="1818" y="2349"/>
                    <a:pt x="2349" y="1840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oogle Shape;395;p7"/>
          <p:cNvGrpSpPr/>
          <p:nvPr/>
        </p:nvGrpSpPr>
        <p:grpSpPr>
          <a:xfrm>
            <a:off x="7685903" y="4591772"/>
            <a:ext cx="562123" cy="750873"/>
            <a:chOff x="7685903" y="4591772"/>
            <a:chExt cx="562123" cy="750873"/>
          </a:xfrm>
        </p:grpSpPr>
        <p:grpSp>
          <p:nvGrpSpPr>
            <p:cNvPr id="396" name="Google Shape;396;p7"/>
            <p:cNvGrpSpPr/>
            <p:nvPr/>
          </p:nvGrpSpPr>
          <p:grpSpPr>
            <a:xfrm>
              <a:off x="7685903" y="4591772"/>
              <a:ext cx="182798" cy="598473"/>
              <a:chOff x="3638102" y="4583399"/>
              <a:chExt cx="182798" cy="598473"/>
            </a:xfrm>
          </p:grpSpPr>
          <p:sp>
            <p:nvSpPr>
              <p:cNvPr id="397" name="Google Shape;397;p7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7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9" name="Google Shape;399;p7"/>
            <p:cNvGrpSpPr/>
            <p:nvPr/>
          </p:nvGrpSpPr>
          <p:grpSpPr>
            <a:xfrm>
              <a:off x="8065228" y="4744172"/>
              <a:ext cx="182798" cy="598473"/>
              <a:chOff x="3638102" y="4583399"/>
              <a:chExt cx="182798" cy="598473"/>
            </a:xfrm>
          </p:grpSpPr>
          <p:sp>
            <p:nvSpPr>
              <p:cNvPr id="400" name="Google Shape;400;p7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7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2" name="Google Shape;402;p7"/>
          <p:cNvGrpSpPr/>
          <p:nvPr/>
        </p:nvGrpSpPr>
        <p:grpSpPr>
          <a:xfrm flipH="1">
            <a:off x="-29854" y="2534806"/>
            <a:ext cx="399902" cy="651901"/>
            <a:chOff x="8772496" y="3715501"/>
            <a:chExt cx="399902" cy="651901"/>
          </a:xfrm>
        </p:grpSpPr>
        <p:sp>
          <p:nvSpPr>
            <p:cNvPr id="403" name="Google Shape;403;p7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7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" name="Google Shape;405;p7"/>
          <p:cNvGrpSpPr/>
          <p:nvPr/>
        </p:nvGrpSpPr>
        <p:grpSpPr>
          <a:xfrm rot="5400000">
            <a:off x="67035" y="1248164"/>
            <a:ext cx="184279" cy="603321"/>
            <a:chOff x="3638102" y="4583399"/>
            <a:chExt cx="182798" cy="598473"/>
          </a:xfrm>
        </p:grpSpPr>
        <p:sp>
          <p:nvSpPr>
            <p:cNvPr id="406" name="Google Shape;406;p7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7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" name="Google Shape;408;p7"/>
          <p:cNvGrpSpPr/>
          <p:nvPr/>
        </p:nvGrpSpPr>
        <p:grpSpPr>
          <a:xfrm>
            <a:off x="-641322" y="51061"/>
            <a:ext cx="3434729" cy="1094377"/>
            <a:chOff x="1035175" y="739350"/>
            <a:chExt cx="2659900" cy="847500"/>
          </a:xfrm>
        </p:grpSpPr>
        <p:sp>
          <p:nvSpPr>
            <p:cNvPr id="409" name="Google Shape;409;p7"/>
            <p:cNvSpPr/>
            <p:nvPr/>
          </p:nvSpPr>
          <p:spPr>
            <a:xfrm>
              <a:off x="1092800" y="1117100"/>
              <a:ext cx="2529150" cy="430400"/>
            </a:xfrm>
            <a:custGeom>
              <a:avLst/>
              <a:gdLst/>
              <a:ahLst/>
              <a:cxnLst/>
              <a:rect l="l" t="t" r="r" b="b"/>
              <a:pathLst>
                <a:path w="101166" h="17216" extrusionOk="0">
                  <a:moveTo>
                    <a:pt x="55613" y="1"/>
                  </a:moveTo>
                  <a:lnTo>
                    <a:pt x="49054" y="6559"/>
                  </a:lnTo>
                  <a:lnTo>
                    <a:pt x="5960" y="6559"/>
                  </a:lnTo>
                  <a:lnTo>
                    <a:pt x="0" y="12497"/>
                  </a:lnTo>
                  <a:lnTo>
                    <a:pt x="200" y="12696"/>
                  </a:lnTo>
                  <a:lnTo>
                    <a:pt x="6071" y="6825"/>
                  </a:lnTo>
                  <a:lnTo>
                    <a:pt x="49165" y="6825"/>
                  </a:lnTo>
                  <a:lnTo>
                    <a:pt x="55723" y="289"/>
                  </a:lnTo>
                  <a:lnTo>
                    <a:pt x="63589" y="289"/>
                  </a:lnTo>
                  <a:lnTo>
                    <a:pt x="80516" y="17216"/>
                  </a:lnTo>
                  <a:lnTo>
                    <a:pt x="101166" y="17216"/>
                  </a:lnTo>
                  <a:lnTo>
                    <a:pt x="101166" y="16928"/>
                  </a:lnTo>
                  <a:lnTo>
                    <a:pt x="80627" y="16928"/>
                  </a:lnTo>
                  <a:lnTo>
                    <a:pt x="63700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7"/>
            <p:cNvSpPr/>
            <p:nvPr/>
          </p:nvSpPr>
          <p:spPr>
            <a:xfrm>
              <a:off x="1035175" y="1417725"/>
              <a:ext cx="83675" cy="76600"/>
            </a:xfrm>
            <a:custGeom>
              <a:avLst/>
              <a:gdLst/>
              <a:ahLst/>
              <a:cxnLst/>
              <a:rect l="l" t="t" r="r" b="b"/>
              <a:pathLst>
                <a:path w="3347" h="3064" extrusionOk="0">
                  <a:moveTo>
                    <a:pt x="1663" y="283"/>
                  </a:moveTo>
                  <a:cubicBezTo>
                    <a:pt x="1984" y="283"/>
                    <a:pt x="2305" y="405"/>
                    <a:pt x="2549" y="649"/>
                  </a:cubicBezTo>
                  <a:cubicBezTo>
                    <a:pt x="3036" y="1136"/>
                    <a:pt x="3036" y="1934"/>
                    <a:pt x="2549" y="2421"/>
                  </a:cubicBezTo>
                  <a:cubicBezTo>
                    <a:pt x="2305" y="2665"/>
                    <a:pt x="1984" y="2787"/>
                    <a:pt x="1663" y="2787"/>
                  </a:cubicBezTo>
                  <a:cubicBezTo>
                    <a:pt x="1341" y="2787"/>
                    <a:pt x="1020" y="2665"/>
                    <a:pt x="776" y="2421"/>
                  </a:cubicBezTo>
                  <a:cubicBezTo>
                    <a:pt x="289" y="1934"/>
                    <a:pt x="289" y="1136"/>
                    <a:pt x="776" y="649"/>
                  </a:cubicBezTo>
                  <a:cubicBezTo>
                    <a:pt x="1020" y="405"/>
                    <a:pt x="1341" y="283"/>
                    <a:pt x="1663" y="283"/>
                  </a:cubicBezTo>
                  <a:close/>
                  <a:moveTo>
                    <a:pt x="1674" y="1"/>
                  </a:moveTo>
                  <a:cubicBezTo>
                    <a:pt x="1286" y="1"/>
                    <a:pt x="898" y="150"/>
                    <a:pt x="599" y="450"/>
                  </a:cubicBezTo>
                  <a:cubicBezTo>
                    <a:pt x="1" y="1048"/>
                    <a:pt x="1" y="2023"/>
                    <a:pt x="599" y="2621"/>
                  </a:cubicBezTo>
                  <a:cubicBezTo>
                    <a:pt x="887" y="2909"/>
                    <a:pt x="1286" y="3064"/>
                    <a:pt x="1663" y="3064"/>
                  </a:cubicBezTo>
                  <a:cubicBezTo>
                    <a:pt x="2061" y="3064"/>
                    <a:pt x="2460" y="2909"/>
                    <a:pt x="2748" y="2621"/>
                  </a:cubicBezTo>
                  <a:cubicBezTo>
                    <a:pt x="3347" y="2023"/>
                    <a:pt x="3347" y="1048"/>
                    <a:pt x="2748" y="450"/>
                  </a:cubicBezTo>
                  <a:cubicBezTo>
                    <a:pt x="2449" y="150"/>
                    <a:pt x="2061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7"/>
            <p:cNvSpPr/>
            <p:nvPr/>
          </p:nvSpPr>
          <p:spPr>
            <a:xfrm>
              <a:off x="3611400" y="1510225"/>
              <a:ext cx="83675" cy="76625"/>
            </a:xfrm>
            <a:custGeom>
              <a:avLst/>
              <a:gdLst/>
              <a:ahLst/>
              <a:cxnLst/>
              <a:rect l="l" t="t" r="r" b="b"/>
              <a:pathLst>
                <a:path w="3347" h="3065" extrusionOk="0">
                  <a:moveTo>
                    <a:pt x="1663" y="283"/>
                  </a:moveTo>
                  <a:cubicBezTo>
                    <a:pt x="1984" y="283"/>
                    <a:pt x="2305" y="405"/>
                    <a:pt x="2549" y="649"/>
                  </a:cubicBezTo>
                  <a:cubicBezTo>
                    <a:pt x="3036" y="1136"/>
                    <a:pt x="3036" y="1934"/>
                    <a:pt x="2549" y="2422"/>
                  </a:cubicBezTo>
                  <a:cubicBezTo>
                    <a:pt x="2305" y="2665"/>
                    <a:pt x="1984" y="2787"/>
                    <a:pt x="1663" y="2787"/>
                  </a:cubicBezTo>
                  <a:cubicBezTo>
                    <a:pt x="1341" y="2787"/>
                    <a:pt x="1020" y="2665"/>
                    <a:pt x="776" y="2422"/>
                  </a:cubicBezTo>
                  <a:cubicBezTo>
                    <a:pt x="311" y="1934"/>
                    <a:pt x="311" y="1136"/>
                    <a:pt x="776" y="649"/>
                  </a:cubicBezTo>
                  <a:cubicBezTo>
                    <a:pt x="1020" y="405"/>
                    <a:pt x="1341" y="283"/>
                    <a:pt x="1663" y="283"/>
                  </a:cubicBezTo>
                  <a:close/>
                  <a:moveTo>
                    <a:pt x="1674" y="1"/>
                  </a:moveTo>
                  <a:cubicBezTo>
                    <a:pt x="1286" y="1"/>
                    <a:pt x="898" y="151"/>
                    <a:pt x="599" y="450"/>
                  </a:cubicBezTo>
                  <a:cubicBezTo>
                    <a:pt x="1" y="1048"/>
                    <a:pt x="1" y="2023"/>
                    <a:pt x="599" y="2599"/>
                  </a:cubicBezTo>
                  <a:cubicBezTo>
                    <a:pt x="887" y="2909"/>
                    <a:pt x="1286" y="3064"/>
                    <a:pt x="1663" y="3064"/>
                  </a:cubicBezTo>
                  <a:cubicBezTo>
                    <a:pt x="2062" y="3064"/>
                    <a:pt x="2460" y="2909"/>
                    <a:pt x="2748" y="2599"/>
                  </a:cubicBezTo>
                  <a:cubicBezTo>
                    <a:pt x="3347" y="2023"/>
                    <a:pt x="3347" y="1048"/>
                    <a:pt x="2748" y="450"/>
                  </a:cubicBezTo>
                  <a:cubicBezTo>
                    <a:pt x="2449" y="151"/>
                    <a:pt x="2062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7"/>
            <p:cNvSpPr/>
            <p:nvPr/>
          </p:nvSpPr>
          <p:spPr>
            <a:xfrm>
              <a:off x="1509875" y="739350"/>
              <a:ext cx="638125" cy="396600"/>
            </a:xfrm>
            <a:custGeom>
              <a:avLst/>
              <a:gdLst/>
              <a:ahLst/>
              <a:cxnLst/>
              <a:rect l="l" t="t" r="r" b="b"/>
              <a:pathLst>
                <a:path w="25525" h="15864" extrusionOk="0">
                  <a:moveTo>
                    <a:pt x="1" y="0"/>
                  </a:moveTo>
                  <a:lnTo>
                    <a:pt x="1" y="5650"/>
                  </a:lnTo>
                  <a:lnTo>
                    <a:pt x="10237" y="15864"/>
                  </a:lnTo>
                  <a:lnTo>
                    <a:pt x="25525" y="15864"/>
                  </a:lnTo>
                  <a:lnTo>
                    <a:pt x="25525" y="15576"/>
                  </a:lnTo>
                  <a:lnTo>
                    <a:pt x="10348" y="15576"/>
                  </a:lnTo>
                  <a:lnTo>
                    <a:pt x="289" y="5539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7"/>
            <p:cNvSpPr/>
            <p:nvPr/>
          </p:nvSpPr>
          <p:spPr>
            <a:xfrm>
              <a:off x="2140225" y="1087600"/>
              <a:ext cx="83675" cy="76050"/>
            </a:xfrm>
            <a:custGeom>
              <a:avLst/>
              <a:gdLst/>
              <a:ahLst/>
              <a:cxnLst/>
              <a:rect l="l" t="t" r="r" b="b"/>
              <a:pathLst>
                <a:path w="3347" h="3042" extrusionOk="0">
                  <a:moveTo>
                    <a:pt x="1663" y="272"/>
                  </a:moveTo>
                  <a:cubicBezTo>
                    <a:pt x="1995" y="272"/>
                    <a:pt x="2305" y="405"/>
                    <a:pt x="2549" y="649"/>
                  </a:cubicBezTo>
                  <a:cubicBezTo>
                    <a:pt x="3036" y="1136"/>
                    <a:pt x="3036" y="1912"/>
                    <a:pt x="2549" y="2399"/>
                  </a:cubicBezTo>
                  <a:cubicBezTo>
                    <a:pt x="2305" y="2643"/>
                    <a:pt x="1984" y="2765"/>
                    <a:pt x="1663" y="2765"/>
                  </a:cubicBezTo>
                  <a:cubicBezTo>
                    <a:pt x="1341" y="2765"/>
                    <a:pt x="1020" y="2643"/>
                    <a:pt x="776" y="2399"/>
                  </a:cubicBezTo>
                  <a:cubicBezTo>
                    <a:pt x="289" y="1912"/>
                    <a:pt x="289" y="1136"/>
                    <a:pt x="776" y="649"/>
                  </a:cubicBezTo>
                  <a:cubicBezTo>
                    <a:pt x="1020" y="405"/>
                    <a:pt x="1352" y="272"/>
                    <a:pt x="1663" y="272"/>
                  </a:cubicBezTo>
                  <a:close/>
                  <a:moveTo>
                    <a:pt x="1674" y="1"/>
                  </a:moveTo>
                  <a:cubicBezTo>
                    <a:pt x="1286" y="1"/>
                    <a:pt x="898" y="150"/>
                    <a:pt x="599" y="449"/>
                  </a:cubicBezTo>
                  <a:cubicBezTo>
                    <a:pt x="1" y="1048"/>
                    <a:pt x="1" y="2000"/>
                    <a:pt x="599" y="2599"/>
                  </a:cubicBezTo>
                  <a:cubicBezTo>
                    <a:pt x="887" y="2909"/>
                    <a:pt x="1286" y="3042"/>
                    <a:pt x="1663" y="3042"/>
                  </a:cubicBezTo>
                  <a:cubicBezTo>
                    <a:pt x="2061" y="3042"/>
                    <a:pt x="2460" y="2909"/>
                    <a:pt x="2748" y="2599"/>
                  </a:cubicBezTo>
                  <a:cubicBezTo>
                    <a:pt x="3346" y="2000"/>
                    <a:pt x="3346" y="1048"/>
                    <a:pt x="2748" y="449"/>
                  </a:cubicBezTo>
                  <a:cubicBezTo>
                    <a:pt x="2449" y="150"/>
                    <a:pt x="2061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4" name="Google Shape;414;p7"/>
          <p:cNvGrpSpPr/>
          <p:nvPr/>
        </p:nvGrpSpPr>
        <p:grpSpPr>
          <a:xfrm rot="5400000">
            <a:off x="8274988" y="1539600"/>
            <a:ext cx="881930" cy="325254"/>
            <a:chOff x="4761438" y="4276425"/>
            <a:chExt cx="881930" cy="325254"/>
          </a:xfrm>
        </p:grpSpPr>
        <p:sp>
          <p:nvSpPr>
            <p:cNvPr id="415" name="Google Shape;415;p7"/>
            <p:cNvSpPr/>
            <p:nvPr/>
          </p:nvSpPr>
          <p:spPr>
            <a:xfrm>
              <a:off x="5424363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93" y="399"/>
                  </a:moveTo>
                  <a:lnTo>
                    <a:pt x="2593" y="2659"/>
                  </a:lnTo>
                  <a:lnTo>
                    <a:pt x="399" y="2659"/>
                  </a:lnTo>
                  <a:lnTo>
                    <a:pt x="399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69" y="3036"/>
                  </a:lnTo>
                  <a:lnTo>
                    <a:pt x="29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7"/>
            <p:cNvSpPr/>
            <p:nvPr/>
          </p:nvSpPr>
          <p:spPr>
            <a:xfrm>
              <a:off x="5235220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399" y="2659"/>
                  </a:lnTo>
                  <a:lnTo>
                    <a:pt x="399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7"/>
            <p:cNvSpPr/>
            <p:nvPr/>
          </p:nvSpPr>
          <p:spPr>
            <a:xfrm>
              <a:off x="5046076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400" y="2659"/>
                  </a:lnTo>
                  <a:lnTo>
                    <a:pt x="400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7"/>
            <p:cNvSpPr/>
            <p:nvPr/>
          </p:nvSpPr>
          <p:spPr>
            <a:xfrm>
              <a:off x="4856933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400" y="2659"/>
                  </a:lnTo>
                  <a:lnTo>
                    <a:pt x="400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7"/>
            <p:cNvSpPr/>
            <p:nvPr/>
          </p:nvSpPr>
          <p:spPr>
            <a:xfrm>
              <a:off x="5360094" y="4529884"/>
              <a:ext cx="64310" cy="15899"/>
            </a:xfrm>
            <a:custGeom>
              <a:avLst/>
              <a:gdLst/>
              <a:ahLst/>
              <a:cxnLst/>
              <a:rect l="l" t="t" r="r" b="b"/>
              <a:pathLst>
                <a:path w="1529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7"/>
            <p:cNvSpPr/>
            <p:nvPr/>
          </p:nvSpPr>
          <p:spPr>
            <a:xfrm>
              <a:off x="5170951" y="4529884"/>
              <a:ext cx="64352" cy="15899"/>
            </a:xfrm>
            <a:custGeom>
              <a:avLst/>
              <a:gdLst/>
              <a:ahLst/>
              <a:cxnLst/>
              <a:rect l="l" t="t" r="r" b="b"/>
              <a:pathLst>
                <a:path w="1530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7"/>
            <p:cNvSpPr/>
            <p:nvPr/>
          </p:nvSpPr>
          <p:spPr>
            <a:xfrm>
              <a:off x="4981808" y="4529884"/>
              <a:ext cx="64352" cy="15899"/>
            </a:xfrm>
            <a:custGeom>
              <a:avLst/>
              <a:gdLst/>
              <a:ahLst/>
              <a:cxnLst/>
              <a:rect l="l" t="t" r="r" b="b"/>
              <a:pathLst>
                <a:path w="1530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7"/>
            <p:cNvSpPr/>
            <p:nvPr/>
          </p:nvSpPr>
          <p:spPr>
            <a:xfrm>
              <a:off x="4761438" y="4529884"/>
              <a:ext cx="99766" cy="15899"/>
            </a:xfrm>
            <a:custGeom>
              <a:avLst/>
              <a:gdLst/>
              <a:ahLst/>
              <a:cxnLst/>
              <a:rect l="l" t="t" r="r" b="b"/>
              <a:pathLst>
                <a:path w="2372" h="378" extrusionOk="0">
                  <a:moveTo>
                    <a:pt x="0" y="1"/>
                  </a:moveTo>
                  <a:lnTo>
                    <a:pt x="0" y="378"/>
                  </a:lnTo>
                  <a:lnTo>
                    <a:pt x="2371" y="378"/>
                  </a:lnTo>
                  <a:lnTo>
                    <a:pt x="2371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7"/>
            <p:cNvSpPr/>
            <p:nvPr/>
          </p:nvSpPr>
          <p:spPr>
            <a:xfrm>
              <a:off x="5544569" y="4529884"/>
              <a:ext cx="98799" cy="15899"/>
            </a:xfrm>
            <a:custGeom>
              <a:avLst/>
              <a:gdLst/>
              <a:ahLst/>
              <a:cxnLst/>
              <a:rect l="l" t="t" r="r" b="b"/>
              <a:pathLst>
                <a:path w="2349" h="378" extrusionOk="0">
                  <a:moveTo>
                    <a:pt x="0" y="1"/>
                  </a:moveTo>
                  <a:lnTo>
                    <a:pt x="0" y="378"/>
                  </a:lnTo>
                  <a:lnTo>
                    <a:pt x="2349" y="378"/>
                  </a:lnTo>
                  <a:lnTo>
                    <a:pt x="234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7"/>
            <p:cNvSpPr/>
            <p:nvPr/>
          </p:nvSpPr>
          <p:spPr>
            <a:xfrm>
              <a:off x="5424363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93" y="377"/>
                  </a:moveTo>
                  <a:lnTo>
                    <a:pt x="2593" y="2637"/>
                  </a:lnTo>
                  <a:lnTo>
                    <a:pt x="399" y="2637"/>
                  </a:lnTo>
                  <a:lnTo>
                    <a:pt x="399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69" y="3036"/>
                  </a:lnTo>
                  <a:lnTo>
                    <a:pt x="29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7"/>
            <p:cNvSpPr/>
            <p:nvPr/>
          </p:nvSpPr>
          <p:spPr>
            <a:xfrm>
              <a:off x="5235220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399" y="2637"/>
                  </a:lnTo>
                  <a:lnTo>
                    <a:pt x="399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7"/>
            <p:cNvSpPr/>
            <p:nvPr/>
          </p:nvSpPr>
          <p:spPr>
            <a:xfrm>
              <a:off x="5046076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400" y="2637"/>
                  </a:lnTo>
                  <a:lnTo>
                    <a:pt x="400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7"/>
            <p:cNvSpPr/>
            <p:nvPr/>
          </p:nvSpPr>
          <p:spPr>
            <a:xfrm>
              <a:off x="4856933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400" y="2637"/>
                  </a:lnTo>
                  <a:lnTo>
                    <a:pt x="400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7"/>
            <p:cNvSpPr/>
            <p:nvPr/>
          </p:nvSpPr>
          <p:spPr>
            <a:xfrm>
              <a:off x="5360094" y="4331399"/>
              <a:ext cx="64310" cy="16824"/>
            </a:xfrm>
            <a:custGeom>
              <a:avLst/>
              <a:gdLst/>
              <a:ahLst/>
              <a:cxnLst/>
              <a:rect l="l" t="t" r="r" b="b"/>
              <a:pathLst>
                <a:path w="1529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7"/>
            <p:cNvSpPr/>
            <p:nvPr/>
          </p:nvSpPr>
          <p:spPr>
            <a:xfrm>
              <a:off x="5170951" y="4331399"/>
              <a:ext cx="64352" cy="16824"/>
            </a:xfrm>
            <a:custGeom>
              <a:avLst/>
              <a:gdLst/>
              <a:ahLst/>
              <a:cxnLst/>
              <a:rect l="l" t="t" r="r" b="b"/>
              <a:pathLst>
                <a:path w="1530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7"/>
            <p:cNvSpPr/>
            <p:nvPr/>
          </p:nvSpPr>
          <p:spPr>
            <a:xfrm>
              <a:off x="4981808" y="4331399"/>
              <a:ext cx="64352" cy="16824"/>
            </a:xfrm>
            <a:custGeom>
              <a:avLst/>
              <a:gdLst/>
              <a:ahLst/>
              <a:cxnLst/>
              <a:rect l="l" t="t" r="r" b="b"/>
              <a:pathLst>
                <a:path w="1530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7"/>
            <p:cNvSpPr/>
            <p:nvPr/>
          </p:nvSpPr>
          <p:spPr>
            <a:xfrm>
              <a:off x="4761438" y="4331399"/>
              <a:ext cx="99766" cy="16824"/>
            </a:xfrm>
            <a:custGeom>
              <a:avLst/>
              <a:gdLst/>
              <a:ahLst/>
              <a:cxnLst/>
              <a:rect l="l" t="t" r="r" b="b"/>
              <a:pathLst>
                <a:path w="2372" h="400" extrusionOk="0">
                  <a:moveTo>
                    <a:pt x="0" y="1"/>
                  </a:moveTo>
                  <a:lnTo>
                    <a:pt x="0" y="400"/>
                  </a:lnTo>
                  <a:lnTo>
                    <a:pt x="2371" y="400"/>
                  </a:lnTo>
                  <a:lnTo>
                    <a:pt x="2371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7"/>
            <p:cNvSpPr/>
            <p:nvPr/>
          </p:nvSpPr>
          <p:spPr>
            <a:xfrm>
              <a:off x="5544569" y="4331399"/>
              <a:ext cx="98799" cy="16824"/>
            </a:xfrm>
            <a:custGeom>
              <a:avLst/>
              <a:gdLst/>
              <a:ahLst/>
              <a:cxnLst/>
              <a:rect l="l" t="t" r="r" b="b"/>
              <a:pathLst>
                <a:path w="2349" h="400" extrusionOk="0">
                  <a:moveTo>
                    <a:pt x="0" y="1"/>
                  </a:moveTo>
                  <a:lnTo>
                    <a:pt x="0" y="400"/>
                  </a:lnTo>
                  <a:lnTo>
                    <a:pt x="2349" y="400"/>
                  </a:lnTo>
                  <a:lnTo>
                    <a:pt x="234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3" name="Google Shape;433;p7"/>
          <p:cNvGrpSpPr/>
          <p:nvPr/>
        </p:nvGrpSpPr>
        <p:grpSpPr>
          <a:xfrm>
            <a:off x="7447476" y="155377"/>
            <a:ext cx="1794619" cy="937714"/>
            <a:chOff x="7447476" y="612577"/>
            <a:chExt cx="1794619" cy="937714"/>
          </a:xfrm>
        </p:grpSpPr>
        <p:sp>
          <p:nvSpPr>
            <p:cNvPr id="434" name="Google Shape;434;p7"/>
            <p:cNvSpPr/>
            <p:nvPr/>
          </p:nvSpPr>
          <p:spPr>
            <a:xfrm>
              <a:off x="7866602" y="1081065"/>
              <a:ext cx="1375493" cy="469226"/>
            </a:xfrm>
            <a:custGeom>
              <a:avLst/>
              <a:gdLst/>
              <a:ahLst/>
              <a:cxnLst/>
              <a:rect l="l" t="t" r="r" b="b"/>
              <a:pathLst>
                <a:path w="42608" h="14535" extrusionOk="0">
                  <a:moveTo>
                    <a:pt x="4299" y="0"/>
                  </a:moveTo>
                  <a:lnTo>
                    <a:pt x="1" y="4321"/>
                  </a:lnTo>
                  <a:cubicBezTo>
                    <a:pt x="67" y="4365"/>
                    <a:pt x="134" y="4432"/>
                    <a:pt x="200" y="4498"/>
                  </a:cubicBezTo>
                  <a:lnTo>
                    <a:pt x="4432" y="288"/>
                  </a:lnTo>
                  <a:lnTo>
                    <a:pt x="27474" y="288"/>
                  </a:lnTo>
                  <a:lnTo>
                    <a:pt x="41721" y="14535"/>
                  </a:lnTo>
                  <a:lnTo>
                    <a:pt x="42607" y="14535"/>
                  </a:lnTo>
                  <a:lnTo>
                    <a:pt x="42607" y="14269"/>
                  </a:lnTo>
                  <a:lnTo>
                    <a:pt x="41832" y="14269"/>
                  </a:lnTo>
                  <a:lnTo>
                    <a:pt x="2758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7"/>
            <p:cNvSpPr/>
            <p:nvPr/>
          </p:nvSpPr>
          <p:spPr>
            <a:xfrm>
              <a:off x="7526149" y="694834"/>
              <a:ext cx="1715944" cy="710280"/>
            </a:xfrm>
            <a:custGeom>
              <a:avLst/>
              <a:gdLst/>
              <a:ahLst/>
              <a:cxnLst/>
              <a:rect l="l" t="t" r="r" b="b"/>
              <a:pathLst>
                <a:path w="53154" h="22002" extrusionOk="0">
                  <a:moveTo>
                    <a:pt x="222" y="0"/>
                  </a:moveTo>
                  <a:cubicBezTo>
                    <a:pt x="155" y="89"/>
                    <a:pt x="89" y="133"/>
                    <a:pt x="0" y="199"/>
                  </a:cubicBezTo>
                  <a:lnTo>
                    <a:pt x="8929" y="9106"/>
                  </a:lnTo>
                  <a:lnTo>
                    <a:pt x="40258" y="9106"/>
                  </a:lnTo>
                  <a:lnTo>
                    <a:pt x="53153" y="22001"/>
                  </a:lnTo>
                  <a:lnTo>
                    <a:pt x="53153" y="21625"/>
                  </a:lnTo>
                  <a:lnTo>
                    <a:pt x="40369" y="8840"/>
                  </a:lnTo>
                  <a:lnTo>
                    <a:pt x="9040" y="8840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7"/>
            <p:cNvSpPr/>
            <p:nvPr/>
          </p:nvSpPr>
          <p:spPr>
            <a:xfrm>
              <a:off x="7447476" y="612577"/>
              <a:ext cx="98010" cy="98720"/>
            </a:xfrm>
            <a:custGeom>
              <a:avLst/>
              <a:gdLst/>
              <a:ahLst/>
              <a:cxnLst/>
              <a:rect l="l" t="t" r="r" b="b"/>
              <a:pathLst>
                <a:path w="3036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20" y="2792"/>
                    <a:pt x="266" y="2216"/>
                    <a:pt x="266" y="1529"/>
                  </a:cubicBezTo>
                  <a:cubicBezTo>
                    <a:pt x="266" y="842"/>
                    <a:pt x="820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1861" y="3058"/>
                    <a:pt x="2193" y="2947"/>
                    <a:pt x="2437" y="2747"/>
                  </a:cubicBezTo>
                  <a:lnTo>
                    <a:pt x="2260" y="2570"/>
                  </a:lnTo>
                  <a:lnTo>
                    <a:pt x="2459" y="2371"/>
                  </a:lnTo>
                  <a:lnTo>
                    <a:pt x="2637" y="2548"/>
                  </a:lnTo>
                  <a:cubicBezTo>
                    <a:pt x="2902" y="2282"/>
                    <a:pt x="3035" y="1928"/>
                    <a:pt x="3035" y="1529"/>
                  </a:cubicBezTo>
                  <a:cubicBezTo>
                    <a:pt x="3035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7"/>
            <p:cNvSpPr/>
            <p:nvPr/>
          </p:nvSpPr>
          <p:spPr>
            <a:xfrm>
              <a:off x="7786509" y="1209098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2" y="2792"/>
                    <a:pt x="266" y="2216"/>
                    <a:pt x="266" y="1529"/>
                  </a:cubicBezTo>
                  <a:cubicBezTo>
                    <a:pt x="266" y="842"/>
                    <a:pt x="842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1153"/>
                    <a:pt x="2903" y="798"/>
                    <a:pt x="2681" y="532"/>
                  </a:cubicBezTo>
                  <a:lnTo>
                    <a:pt x="2548" y="665"/>
                  </a:lnTo>
                  <a:lnTo>
                    <a:pt x="2371" y="466"/>
                  </a:lnTo>
                  <a:lnTo>
                    <a:pt x="2482" y="355"/>
                  </a:lnTo>
                  <a:cubicBezTo>
                    <a:pt x="2216" y="133"/>
                    <a:pt x="1883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7"/>
          <p:cNvGrpSpPr/>
          <p:nvPr/>
        </p:nvGrpSpPr>
        <p:grpSpPr>
          <a:xfrm>
            <a:off x="2595618" y="-90361"/>
            <a:ext cx="1468333" cy="494947"/>
            <a:chOff x="-21957" y="3648039"/>
            <a:chExt cx="1468333" cy="494947"/>
          </a:xfrm>
        </p:grpSpPr>
        <p:sp>
          <p:nvSpPr>
            <p:cNvPr id="439" name="Google Shape;439;p7"/>
            <p:cNvSpPr/>
            <p:nvPr/>
          </p:nvSpPr>
          <p:spPr>
            <a:xfrm>
              <a:off x="1113676" y="3810286"/>
              <a:ext cx="332700" cy="332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7"/>
            <p:cNvSpPr/>
            <p:nvPr/>
          </p:nvSpPr>
          <p:spPr>
            <a:xfrm>
              <a:off x="-21957" y="3648039"/>
              <a:ext cx="1150161" cy="332607"/>
            </a:xfrm>
            <a:custGeom>
              <a:avLst/>
              <a:gdLst/>
              <a:ahLst/>
              <a:cxnLst/>
              <a:rect l="l" t="t" r="r" b="b"/>
              <a:pathLst>
                <a:path w="35628" h="10303" extrusionOk="0">
                  <a:moveTo>
                    <a:pt x="0" y="0"/>
                  </a:moveTo>
                  <a:lnTo>
                    <a:pt x="0" y="1108"/>
                  </a:lnTo>
                  <a:lnTo>
                    <a:pt x="9062" y="10192"/>
                  </a:lnTo>
                  <a:lnTo>
                    <a:pt x="9173" y="10303"/>
                  </a:lnTo>
                  <a:lnTo>
                    <a:pt x="35583" y="10303"/>
                  </a:lnTo>
                  <a:cubicBezTo>
                    <a:pt x="35583" y="10259"/>
                    <a:pt x="35583" y="10214"/>
                    <a:pt x="35583" y="10170"/>
                  </a:cubicBezTo>
                  <a:cubicBezTo>
                    <a:pt x="35583" y="9949"/>
                    <a:pt x="35605" y="9727"/>
                    <a:pt x="35627" y="9505"/>
                  </a:cubicBezTo>
                  <a:lnTo>
                    <a:pt x="9505" y="95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7"/>
            <p:cNvSpPr/>
            <p:nvPr/>
          </p:nvSpPr>
          <p:spPr>
            <a:xfrm>
              <a:off x="1198819" y="3895801"/>
              <a:ext cx="162413" cy="161671"/>
            </a:xfrm>
            <a:custGeom>
              <a:avLst/>
              <a:gdLst/>
              <a:ahLst/>
              <a:cxnLst/>
              <a:rect l="l" t="t" r="r" b="b"/>
              <a:pathLst>
                <a:path w="5031" h="5008" extrusionOk="0">
                  <a:moveTo>
                    <a:pt x="2505" y="0"/>
                  </a:moveTo>
                  <a:cubicBezTo>
                    <a:pt x="1131" y="0"/>
                    <a:pt x="1" y="1108"/>
                    <a:pt x="1" y="2504"/>
                  </a:cubicBezTo>
                  <a:cubicBezTo>
                    <a:pt x="1" y="3878"/>
                    <a:pt x="1131" y="5008"/>
                    <a:pt x="2505" y="5008"/>
                  </a:cubicBezTo>
                  <a:cubicBezTo>
                    <a:pt x="3900" y="5008"/>
                    <a:pt x="5030" y="3878"/>
                    <a:pt x="5030" y="2504"/>
                  </a:cubicBezTo>
                  <a:cubicBezTo>
                    <a:pt x="5030" y="1108"/>
                    <a:pt x="3900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8"/>
          <p:cNvSpPr txBox="1">
            <a:spLocks noGrp="1"/>
          </p:cNvSpPr>
          <p:nvPr>
            <p:ph type="title"/>
          </p:nvPr>
        </p:nvSpPr>
        <p:spPr>
          <a:xfrm>
            <a:off x="1556550" y="1352850"/>
            <a:ext cx="6030900" cy="24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4" name="Google Shape;444;p8"/>
          <p:cNvGrpSpPr/>
          <p:nvPr/>
        </p:nvGrpSpPr>
        <p:grpSpPr>
          <a:xfrm>
            <a:off x="4760865" y="-366944"/>
            <a:ext cx="819137" cy="1183093"/>
            <a:chOff x="4312241" y="155173"/>
            <a:chExt cx="711736" cy="1027883"/>
          </a:xfrm>
        </p:grpSpPr>
        <p:sp>
          <p:nvSpPr>
            <p:cNvPr id="445" name="Google Shape;445;p8"/>
            <p:cNvSpPr/>
            <p:nvPr/>
          </p:nvSpPr>
          <p:spPr>
            <a:xfrm>
              <a:off x="4714225" y="243176"/>
              <a:ext cx="251803" cy="689522"/>
            </a:xfrm>
            <a:custGeom>
              <a:avLst/>
              <a:gdLst/>
              <a:ahLst/>
              <a:cxnLst/>
              <a:rect l="l" t="t" r="r" b="b"/>
              <a:pathLst>
                <a:path w="7800" h="21359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1359"/>
                  </a:lnTo>
                  <a:lnTo>
                    <a:pt x="267" y="21359"/>
                  </a:lnTo>
                  <a:lnTo>
                    <a:pt x="267" y="7733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8"/>
            <p:cNvSpPr/>
            <p:nvPr/>
          </p:nvSpPr>
          <p:spPr>
            <a:xfrm>
              <a:off x="4948113" y="190942"/>
              <a:ext cx="75864" cy="75154"/>
            </a:xfrm>
            <a:custGeom>
              <a:avLst/>
              <a:gdLst/>
              <a:ahLst/>
              <a:cxnLst/>
              <a:rect l="l" t="t" r="r" b="b"/>
              <a:pathLst>
                <a:path w="2350" h="2328" extrusionOk="0">
                  <a:moveTo>
                    <a:pt x="1175" y="267"/>
                  </a:moveTo>
                  <a:cubicBezTo>
                    <a:pt x="1663" y="267"/>
                    <a:pt x="2061" y="665"/>
                    <a:pt x="2061" y="1175"/>
                  </a:cubicBezTo>
                  <a:cubicBezTo>
                    <a:pt x="2061" y="1662"/>
                    <a:pt x="1663" y="2061"/>
                    <a:pt x="1175" y="2061"/>
                  </a:cubicBezTo>
                  <a:cubicBezTo>
                    <a:pt x="666" y="2061"/>
                    <a:pt x="267" y="1662"/>
                    <a:pt x="267" y="1175"/>
                  </a:cubicBezTo>
                  <a:cubicBezTo>
                    <a:pt x="267" y="665"/>
                    <a:pt x="666" y="267"/>
                    <a:pt x="1175" y="267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10"/>
                    <a:pt x="1" y="1175"/>
                  </a:cubicBezTo>
                  <a:cubicBezTo>
                    <a:pt x="1" y="1818"/>
                    <a:pt x="533" y="2327"/>
                    <a:pt x="1175" y="2327"/>
                  </a:cubicBezTo>
                  <a:cubicBezTo>
                    <a:pt x="1818" y="2327"/>
                    <a:pt x="2349" y="1818"/>
                    <a:pt x="2349" y="1175"/>
                  </a:cubicBezTo>
                  <a:cubicBezTo>
                    <a:pt x="2349" y="510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8"/>
            <p:cNvSpPr/>
            <p:nvPr/>
          </p:nvSpPr>
          <p:spPr>
            <a:xfrm>
              <a:off x="4680619" y="926957"/>
              <a:ext cx="75832" cy="75864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75" y="289"/>
                  </a:moveTo>
                  <a:cubicBezTo>
                    <a:pt x="1662" y="289"/>
                    <a:pt x="2061" y="687"/>
                    <a:pt x="2061" y="1175"/>
                  </a:cubicBezTo>
                  <a:cubicBezTo>
                    <a:pt x="2061" y="1662"/>
                    <a:pt x="1662" y="2061"/>
                    <a:pt x="1175" y="2061"/>
                  </a:cubicBezTo>
                  <a:cubicBezTo>
                    <a:pt x="687" y="2061"/>
                    <a:pt x="288" y="1662"/>
                    <a:pt x="288" y="1175"/>
                  </a:cubicBezTo>
                  <a:cubicBezTo>
                    <a:pt x="288" y="687"/>
                    <a:pt x="687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0" y="532"/>
                    <a:pt x="0" y="1175"/>
                  </a:cubicBezTo>
                  <a:cubicBezTo>
                    <a:pt x="0" y="1817"/>
                    <a:pt x="532" y="2349"/>
                    <a:pt x="1175" y="2349"/>
                  </a:cubicBezTo>
                  <a:cubicBezTo>
                    <a:pt x="1817" y="2349"/>
                    <a:pt x="2349" y="1817"/>
                    <a:pt x="2349" y="1175"/>
                  </a:cubicBezTo>
                  <a:cubicBezTo>
                    <a:pt x="2349" y="532"/>
                    <a:pt x="1817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8"/>
            <p:cNvSpPr/>
            <p:nvPr/>
          </p:nvSpPr>
          <p:spPr>
            <a:xfrm>
              <a:off x="4521110" y="221708"/>
              <a:ext cx="252514" cy="803996"/>
            </a:xfrm>
            <a:custGeom>
              <a:avLst/>
              <a:gdLst/>
              <a:ahLst/>
              <a:cxnLst/>
              <a:rect l="l" t="t" r="r" b="b"/>
              <a:pathLst>
                <a:path w="7822" h="24905" extrusionOk="0">
                  <a:moveTo>
                    <a:pt x="7622" y="0"/>
                  </a:moveTo>
                  <a:lnTo>
                    <a:pt x="1" y="7600"/>
                  </a:lnTo>
                  <a:lnTo>
                    <a:pt x="1" y="24904"/>
                  </a:lnTo>
                  <a:lnTo>
                    <a:pt x="289" y="24904"/>
                  </a:lnTo>
                  <a:lnTo>
                    <a:pt x="289" y="7733"/>
                  </a:lnTo>
                  <a:lnTo>
                    <a:pt x="7822" y="200"/>
                  </a:lnTo>
                  <a:lnTo>
                    <a:pt x="76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8"/>
            <p:cNvSpPr/>
            <p:nvPr/>
          </p:nvSpPr>
          <p:spPr>
            <a:xfrm>
              <a:off x="4754998" y="169507"/>
              <a:ext cx="75864" cy="75121"/>
            </a:xfrm>
            <a:custGeom>
              <a:avLst/>
              <a:gdLst/>
              <a:ahLst/>
              <a:cxnLst/>
              <a:rect l="l" t="t" r="r" b="b"/>
              <a:pathLst>
                <a:path w="2350" h="2327" extrusionOk="0">
                  <a:moveTo>
                    <a:pt x="1175" y="266"/>
                  </a:moveTo>
                  <a:cubicBezTo>
                    <a:pt x="1662" y="266"/>
                    <a:pt x="2083" y="665"/>
                    <a:pt x="2083" y="1174"/>
                  </a:cubicBezTo>
                  <a:cubicBezTo>
                    <a:pt x="2083" y="1662"/>
                    <a:pt x="1662" y="2061"/>
                    <a:pt x="1175" y="2061"/>
                  </a:cubicBezTo>
                  <a:cubicBezTo>
                    <a:pt x="687" y="2061"/>
                    <a:pt x="289" y="1662"/>
                    <a:pt x="289" y="1174"/>
                  </a:cubicBezTo>
                  <a:cubicBezTo>
                    <a:pt x="289" y="665"/>
                    <a:pt x="687" y="266"/>
                    <a:pt x="1175" y="266"/>
                  </a:cubicBezTo>
                  <a:close/>
                  <a:moveTo>
                    <a:pt x="1175" y="0"/>
                  </a:moveTo>
                  <a:cubicBezTo>
                    <a:pt x="532" y="0"/>
                    <a:pt x="1" y="510"/>
                    <a:pt x="1" y="1174"/>
                  </a:cubicBezTo>
                  <a:cubicBezTo>
                    <a:pt x="1" y="1817"/>
                    <a:pt x="532" y="2326"/>
                    <a:pt x="1175" y="2326"/>
                  </a:cubicBezTo>
                  <a:cubicBezTo>
                    <a:pt x="1817" y="2326"/>
                    <a:pt x="2349" y="1817"/>
                    <a:pt x="2349" y="1174"/>
                  </a:cubicBezTo>
                  <a:cubicBezTo>
                    <a:pt x="2349" y="510"/>
                    <a:pt x="1817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8"/>
            <p:cNvSpPr/>
            <p:nvPr/>
          </p:nvSpPr>
          <p:spPr>
            <a:xfrm>
              <a:off x="4488214" y="1019932"/>
              <a:ext cx="75121" cy="75864"/>
            </a:xfrm>
            <a:custGeom>
              <a:avLst/>
              <a:gdLst/>
              <a:ahLst/>
              <a:cxnLst/>
              <a:rect l="l" t="t" r="r" b="b"/>
              <a:pathLst>
                <a:path w="2327" h="2350" extrusionOk="0">
                  <a:moveTo>
                    <a:pt x="1152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61"/>
                    <a:pt x="1152" y="2061"/>
                  </a:cubicBezTo>
                  <a:cubicBezTo>
                    <a:pt x="665" y="2061"/>
                    <a:pt x="266" y="1663"/>
                    <a:pt x="266" y="1175"/>
                  </a:cubicBezTo>
                  <a:cubicBezTo>
                    <a:pt x="266" y="688"/>
                    <a:pt x="665" y="289"/>
                    <a:pt x="1152" y="289"/>
                  </a:cubicBezTo>
                  <a:close/>
                  <a:moveTo>
                    <a:pt x="1152" y="1"/>
                  </a:moveTo>
                  <a:cubicBezTo>
                    <a:pt x="510" y="1"/>
                    <a:pt x="0" y="533"/>
                    <a:pt x="0" y="1175"/>
                  </a:cubicBezTo>
                  <a:cubicBezTo>
                    <a:pt x="0" y="1818"/>
                    <a:pt x="510" y="2349"/>
                    <a:pt x="1152" y="2349"/>
                  </a:cubicBezTo>
                  <a:cubicBezTo>
                    <a:pt x="1817" y="2349"/>
                    <a:pt x="2327" y="1818"/>
                    <a:pt x="2327" y="1175"/>
                  </a:cubicBezTo>
                  <a:cubicBezTo>
                    <a:pt x="2327" y="533"/>
                    <a:pt x="1817" y="1"/>
                    <a:pt x="115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8"/>
            <p:cNvSpPr/>
            <p:nvPr/>
          </p:nvSpPr>
          <p:spPr>
            <a:xfrm>
              <a:off x="4343006" y="208117"/>
              <a:ext cx="251804" cy="906977"/>
            </a:xfrm>
            <a:custGeom>
              <a:avLst/>
              <a:gdLst/>
              <a:ahLst/>
              <a:cxnLst/>
              <a:rect l="l" t="t" r="r" b="b"/>
              <a:pathLst>
                <a:path w="7800" h="28095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8095"/>
                  </a:lnTo>
                  <a:lnTo>
                    <a:pt x="289" y="28095"/>
                  </a:lnTo>
                  <a:lnTo>
                    <a:pt x="289" y="7711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8"/>
            <p:cNvSpPr/>
            <p:nvPr/>
          </p:nvSpPr>
          <p:spPr>
            <a:xfrm>
              <a:off x="4576894" y="155173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84"/>
                    <a:pt x="1175" y="2084"/>
                  </a:cubicBezTo>
                  <a:cubicBezTo>
                    <a:pt x="688" y="2084"/>
                    <a:pt x="267" y="1663"/>
                    <a:pt x="267" y="1175"/>
                  </a:cubicBezTo>
                  <a:cubicBezTo>
                    <a:pt x="267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1" y="533"/>
                    <a:pt x="1" y="1175"/>
                  </a:cubicBezTo>
                  <a:cubicBezTo>
                    <a:pt x="1" y="1818"/>
                    <a:pt x="532" y="2349"/>
                    <a:pt x="1175" y="2349"/>
                  </a:cubicBezTo>
                  <a:cubicBezTo>
                    <a:pt x="1818" y="2349"/>
                    <a:pt x="2349" y="1818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8"/>
            <p:cNvSpPr/>
            <p:nvPr/>
          </p:nvSpPr>
          <p:spPr>
            <a:xfrm>
              <a:off x="4312241" y="1107192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85" y="289"/>
                    <a:pt x="2084" y="688"/>
                    <a:pt x="2084" y="1175"/>
                  </a:cubicBezTo>
                  <a:cubicBezTo>
                    <a:pt x="2084" y="1685"/>
                    <a:pt x="1685" y="2084"/>
                    <a:pt x="1175" y="2084"/>
                  </a:cubicBezTo>
                  <a:cubicBezTo>
                    <a:pt x="688" y="2084"/>
                    <a:pt x="289" y="1685"/>
                    <a:pt x="289" y="1175"/>
                  </a:cubicBezTo>
                  <a:cubicBezTo>
                    <a:pt x="289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40"/>
                    <a:pt x="533" y="2349"/>
                    <a:pt x="1175" y="2349"/>
                  </a:cubicBezTo>
                  <a:cubicBezTo>
                    <a:pt x="1818" y="2349"/>
                    <a:pt x="2349" y="1840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" name="Google Shape;454;p8"/>
          <p:cNvGrpSpPr/>
          <p:nvPr/>
        </p:nvGrpSpPr>
        <p:grpSpPr>
          <a:xfrm flipH="1">
            <a:off x="-73590" y="112839"/>
            <a:ext cx="878375" cy="275404"/>
            <a:chOff x="8363724" y="112839"/>
            <a:chExt cx="878375" cy="275404"/>
          </a:xfrm>
        </p:grpSpPr>
        <p:grpSp>
          <p:nvGrpSpPr>
            <p:cNvPr id="455" name="Google Shape;455;p8"/>
            <p:cNvGrpSpPr/>
            <p:nvPr/>
          </p:nvGrpSpPr>
          <p:grpSpPr>
            <a:xfrm>
              <a:off x="8363724" y="112839"/>
              <a:ext cx="878375" cy="275404"/>
              <a:chOff x="6611124" y="570039"/>
              <a:chExt cx="878375" cy="275404"/>
            </a:xfrm>
          </p:grpSpPr>
          <p:sp>
            <p:nvSpPr>
              <p:cNvPr id="456" name="Google Shape;456;p8"/>
              <p:cNvSpPr/>
              <p:nvPr/>
            </p:nvSpPr>
            <p:spPr>
              <a:xfrm>
                <a:off x="6675495" y="570039"/>
                <a:ext cx="814003" cy="195309"/>
              </a:xfrm>
              <a:custGeom>
                <a:avLst/>
                <a:gdLst/>
                <a:ahLst/>
                <a:cxnLst/>
                <a:rect l="l" t="t" r="r" b="b"/>
                <a:pathLst>
                  <a:path w="25215" h="6050" extrusionOk="0">
                    <a:moveTo>
                      <a:pt x="5916" y="1"/>
                    </a:moveTo>
                    <a:lnTo>
                      <a:pt x="0" y="5894"/>
                    </a:lnTo>
                    <a:cubicBezTo>
                      <a:pt x="89" y="5938"/>
                      <a:pt x="178" y="5983"/>
                      <a:pt x="244" y="6049"/>
                    </a:cubicBezTo>
                    <a:lnTo>
                      <a:pt x="6027" y="266"/>
                    </a:lnTo>
                    <a:lnTo>
                      <a:pt x="25214" y="266"/>
                    </a:lnTo>
                    <a:lnTo>
                      <a:pt x="2521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8"/>
              <p:cNvSpPr/>
              <p:nvPr/>
            </p:nvSpPr>
            <p:spPr>
              <a:xfrm>
                <a:off x="6611124" y="755310"/>
                <a:ext cx="89423" cy="90133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2792" extrusionOk="0">
                    <a:moveTo>
                      <a:pt x="1374" y="0"/>
                    </a:moveTo>
                    <a:cubicBezTo>
                      <a:pt x="621" y="0"/>
                      <a:pt x="0" y="620"/>
                      <a:pt x="0" y="1396"/>
                    </a:cubicBezTo>
                    <a:cubicBezTo>
                      <a:pt x="0" y="2171"/>
                      <a:pt x="621" y="2792"/>
                      <a:pt x="1374" y="2792"/>
                    </a:cubicBezTo>
                    <a:cubicBezTo>
                      <a:pt x="2149" y="2792"/>
                      <a:pt x="2770" y="2171"/>
                      <a:pt x="2770" y="1396"/>
                    </a:cubicBezTo>
                    <a:cubicBezTo>
                      <a:pt x="2770" y="953"/>
                      <a:pt x="2570" y="576"/>
                      <a:pt x="2238" y="310"/>
                    </a:cubicBezTo>
                    <a:lnTo>
                      <a:pt x="2083" y="487"/>
                    </a:lnTo>
                    <a:lnTo>
                      <a:pt x="1884" y="288"/>
                    </a:lnTo>
                    <a:lnTo>
                      <a:pt x="1994" y="155"/>
                    </a:lnTo>
                    <a:cubicBezTo>
                      <a:pt x="1817" y="66"/>
                      <a:pt x="1596" y="0"/>
                      <a:pt x="13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8" name="Google Shape;458;p8"/>
            <p:cNvSpPr/>
            <p:nvPr/>
          </p:nvSpPr>
          <p:spPr>
            <a:xfrm>
              <a:off x="8424512" y="303114"/>
              <a:ext cx="11493" cy="10750"/>
            </a:xfrm>
            <a:custGeom>
              <a:avLst/>
              <a:gdLst/>
              <a:ahLst/>
              <a:cxnLst/>
              <a:rect l="l" t="t" r="r" b="b"/>
              <a:pathLst>
                <a:path w="356" h="333" extrusionOk="0">
                  <a:moveTo>
                    <a:pt x="111" y="0"/>
                  </a:moveTo>
                  <a:lnTo>
                    <a:pt x="1" y="133"/>
                  </a:lnTo>
                  <a:lnTo>
                    <a:pt x="200" y="332"/>
                  </a:lnTo>
                  <a:lnTo>
                    <a:pt x="355" y="155"/>
                  </a:lnTo>
                  <a:cubicBezTo>
                    <a:pt x="289" y="89"/>
                    <a:pt x="200" y="44"/>
                    <a:pt x="111" y="0"/>
                  </a:cubicBezTo>
                  <a:close/>
                </a:path>
              </a:pathLst>
            </a:custGeom>
            <a:solidFill>
              <a:srgbClr val="FF4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" name="Google Shape;459;p8"/>
          <p:cNvGrpSpPr/>
          <p:nvPr/>
        </p:nvGrpSpPr>
        <p:grpSpPr>
          <a:xfrm>
            <a:off x="7197584" y="4561424"/>
            <a:ext cx="878357" cy="184270"/>
            <a:chOff x="919039" y="1581426"/>
            <a:chExt cx="600134" cy="125902"/>
          </a:xfrm>
        </p:grpSpPr>
        <p:sp>
          <p:nvSpPr>
            <p:cNvPr id="460" name="Google Shape;460;p8"/>
            <p:cNvSpPr/>
            <p:nvPr/>
          </p:nvSpPr>
          <p:spPr>
            <a:xfrm>
              <a:off x="1393982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7" y="3900"/>
                  </a:lnTo>
                  <a:lnTo>
                    <a:pt x="3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8"/>
            <p:cNvSpPr/>
            <p:nvPr/>
          </p:nvSpPr>
          <p:spPr>
            <a:xfrm>
              <a:off x="1156511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8"/>
            <p:cNvSpPr/>
            <p:nvPr/>
          </p:nvSpPr>
          <p:spPr>
            <a:xfrm>
              <a:off x="919039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8"/>
            <p:cNvSpPr/>
            <p:nvPr/>
          </p:nvSpPr>
          <p:spPr>
            <a:xfrm>
              <a:off x="951225" y="1640084"/>
              <a:ext cx="505705" cy="8619"/>
            </a:xfrm>
            <a:custGeom>
              <a:avLst/>
              <a:gdLst/>
              <a:ahLst/>
              <a:cxnLst/>
              <a:rect l="l" t="t" r="r" b="b"/>
              <a:pathLst>
                <a:path w="15665" h="267" extrusionOk="0">
                  <a:moveTo>
                    <a:pt x="0" y="0"/>
                  </a:moveTo>
                  <a:lnTo>
                    <a:pt x="0" y="266"/>
                  </a:lnTo>
                  <a:lnTo>
                    <a:pt x="15665" y="266"/>
                  </a:lnTo>
                  <a:lnTo>
                    <a:pt x="1566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8"/>
          <p:cNvGrpSpPr/>
          <p:nvPr/>
        </p:nvGrpSpPr>
        <p:grpSpPr>
          <a:xfrm>
            <a:off x="-638864" y="2668040"/>
            <a:ext cx="1591472" cy="841159"/>
            <a:chOff x="661553" y="1919040"/>
            <a:chExt cx="1591472" cy="841159"/>
          </a:xfrm>
        </p:grpSpPr>
        <p:sp>
          <p:nvSpPr>
            <p:cNvPr id="465" name="Google Shape;465;p8"/>
            <p:cNvSpPr/>
            <p:nvPr/>
          </p:nvSpPr>
          <p:spPr>
            <a:xfrm>
              <a:off x="661553" y="2267371"/>
              <a:ext cx="1400512" cy="411311"/>
            </a:xfrm>
            <a:custGeom>
              <a:avLst/>
              <a:gdLst/>
              <a:ahLst/>
              <a:cxnLst/>
              <a:rect l="l" t="t" r="r" b="b"/>
              <a:pathLst>
                <a:path w="43383" h="12741" extrusionOk="0">
                  <a:moveTo>
                    <a:pt x="24283" y="0"/>
                  </a:moveTo>
                  <a:lnTo>
                    <a:pt x="19387" y="4897"/>
                  </a:lnTo>
                  <a:lnTo>
                    <a:pt x="2304" y="4897"/>
                  </a:lnTo>
                  <a:lnTo>
                    <a:pt x="0" y="2593"/>
                  </a:lnTo>
                  <a:lnTo>
                    <a:pt x="0" y="2991"/>
                  </a:lnTo>
                  <a:lnTo>
                    <a:pt x="2193" y="5185"/>
                  </a:lnTo>
                  <a:lnTo>
                    <a:pt x="19498" y="5185"/>
                  </a:lnTo>
                  <a:lnTo>
                    <a:pt x="24416" y="266"/>
                  </a:lnTo>
                  <a:lnTo>
                    <a:pt x="30731" y="266"/>
                  </a:lnTo>
                  <a:lnTo>
                    <a:pt x="43183" y="12740"/>
                  </a:lnTo>
                  <a:cubicBezTo>
                    <a:pt x="43249" y="12674"/>
                    <a:pt x="43316" y="12607"/>
                    <a:pt x="43382" y="12541"/>
                  </a:cubicBezTo>
                  <a:lnTo>
                    <a:pt x="3084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8"/>
            <p:cNvSpPr/>
            <p:nvPr/>
          </p:nvSpPr>
          <p:spPr>
            <a:xfrm>
              <a:off x="661553" y="2117869"/>
              <a:ext cx="1493485" cy="209610"/>
            </a:xfrm>
            <a:custGeom>
              <a:avLst/>
              <a:gdLst/>
              <a:ahLst/>
              <a:cxnLst/>
              <a:rect l="l" t="t" r="r" b="b"/>
              <a:pathLst>
                <a:path w="46263" h="6493" extrusionOk="0">
                  <a:moveTo>
                    <a:pt x="21802" y="1"/>
                  </a:moveTo>
                  <a:lnTo>
                    <a:pt x="15598" y="6204"/>
                  </a:lnTo>
                  <a:lnTo>
                    <a:pt x="4343" y="6204"/>
                  </a:lnTo>
                  <a:lnTo>
                    <a:pt x="0" y="1862"/>
                  </a:lnTo>
                  <a:lnTo>
                    <a:pt x="0" y="2261"/>
                  </a:lnTo>
                  <a:lnTo>
                    <a:pt x="4232" y="6492"/>
                  </a:lnTo>
                  <a:lnTo>
                    <a:pt x="15709" y="6492"/>
                  </a:lnTo>
                  <a:lnTo>
                    <a:pt x="21935" y="267"/>
                  </a:lnTo>
                  <a:lnTo>
                    <a:pt x="46262" y="267"/>
                  </a:lnTo>
                  <a:cubicBezTo>
                    <a:pt x="46262" y="222"/>
                    <a:pt x="46262" y="178"/>
                    <a:pt x="46262" y="134"/>
                  </a:cubicBezTo>
                  <a:cubicBezTo>
                    <a:pt x="46262" y="89"/>
                    <a:pt x="46262" y="45"/>
                    <a:pt x="4626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8"/>
            <p:cNvSpPr/>
            <p:nvPr/>
          </p:nvSpPr>
          <p:spPr>
            <a:xfrm>
              <a:off x="2043446" y="2661479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66"/>
                  </a:moveTo>
                  <a:cubicBezTo>
                    <a:pt x="2216" y="266"/>
                    <a:pt x="2792" y="842"/>
                    <a:pt x="2792" y="1529"/>
                  </a:cubicBezTo>
                  <a:cubicBezTo>
                    <a:pt x="2792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2"/>
                    <a:pt x="842" y="266"/>
                    <a:pt x="1529" y="266"/>
                  </a:cubicBezTo>
                  <a:close/>
                  <a:moveTo>
                    <a:pt x="1529" y="0"/>
                  </a:moveTo>
                  <a:cubicBezTo>
                    <a:pt x="1174" y="0"/>
                    <a:pt x="842" y="133"/>
                    <a:pt x="576" y="333"/>
                  </a:cubicBezTo>
                  <a:lnTo>
                    <a:pt x="731" y="488"/>
                  </a:lnTo>
                  <a:lnTo>
                    <a:pt x="532" y="687"/>
                  </a:lnTo>
                  <a:lnTo>
                    <a:pt x="377" y="532"/>
                  </a:lnTo>
                  <a:cubicBezTo>
                    <a:pt x="155" y="798"/>
                    <a:pt x="0" y="1153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8"/>
            <p:cNvSpPr/>
            <p:nvPr/>
          </p:nvSpPr>
          <p:spPr>
            <a:xfrm>
              <a:off x="2155015" y="2072802"/>
              <a:ext cx="98010" cy="98752"/>
            </a:xfrm>
            <a:custGeom>
              <a:avLst/>
              <a:gdLst/>
              <a:ahLst/>
              <a:cxnLst/>
              <a:rect l="l" t="t" r="r" b="b"/>
              <a:pathLst>
                <a:path w="3036" h="3059" extrusionOk="0">
                  <a:moveTo>
                    <a:pt x="1507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3"/>
                    <a:pt x="1507" y="2793"/>
                  </a:cubicBezTo>
                  <a:cubicBezTo>
                    <a:pt x="820" y="2793"/>
                    <a:pt x="266" y="2216"/>
                    <a:pt x="266" y="1530"/>
                  </a:cubicBezTo>
                  <a:cubicBezTo>
                    <a:pt x="266" y="843"/>
                    <a:pt x="820" y="289"/>
                    <a:pt x="1507" y="289"/>
                  </a:cubicBezTo>
                  <a:close/>
                  <a:moveTo>
                    <a:pt x="1507" y="1"/>
                  </a:moveTo>
                  <a:cubicBezTo>
                    <a:pt x="732" y="1"/>
                    <a:pt x="67" y="621"/>
                    <a:pt x="0" y="1397"/>
                  </a:cubicBezTo>
                  <a:lnTo>
                    <a:pt x="133" y="1397"/>
                  </a:lnTo>
                  <a:lnTo>
                    <a:pt x="133" y="1663"/>
                  </a:lnTo>
                  <a:lnTo>
                    <a:pt x="0" y="1663"/>
                  </a:lnTo>
                  <a:cubicBezTo>
                    <a:pt x="67" y="2460"/>
                    <a:pt x="732" y="3058"/>
                    <a:pt x="1507" y="3058"/>
                  </a:cubicBezTo>
                  <a:cubicBezTo>
                    <a:pt x="2349" y="3058"/>
                    <a:pt x="3036" y="2372"/>
                    <a:pt x="3036" y="1530"/>
                  </a:cubicBezTo>
                  <a:cubicBezTo>
                    <a:pt x="3036" y="688"/>
                    <a:pt x="2349" y="1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8"/>
            <p:cNvSpPr/>
            <p:nvPr/>
          </p:nvSpPr>
          <p:spPr>
            <a:xfrm>
              <a:off x="2155015" y="2117869"/>
              <a:ext cx="4326" cy="8619"/>
            </a:xfrm>
            <a:custGeom>
              <a:avLst/>
              <a:gdLst/>
              <a:ahLst/>
              <a:cxnLst/>
              <a:rect l="l" t="t" r="r" b="b"/>
              <a:pathLst>
                <a:path w="134" h="267" extrusionOk="0">
                  <a:moveTo>
                    <a:pt x="0" y="1"/>
                  </a:moveTo>
                  <a:cubicBezTo>
                    <a:pt x="0" y="45"/>
                    <a:pt x="0" y="89"/>
                    <a:pt x="0" y="134"/>
                  </a:cubicBezTo>
                  <a:cubicBezTo>
                    <a:pt x="0" y="178"/>
                    <a:pt x="0" y="222"/>
                    <a:pt x="0" y="267"/>
                  </a:cubicBezTo>
                  <a:lnTo>
                    <a:pt x="133" y="26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8"/>
            <p:cNvSpPr/>
            <p:nvPr/>
          </p:nvSpPr>
          <p:spPr>
            <a:xfrm>
              <a:off x="1779502" y="1951936"/>
              <a:ext cx="3616" cy="8619"/>
            </a:xfrm>
            <a:custGeom>
              <a:avLst/>
              <a:gdLst/>
              <a:ahLst/>
              <a:cxnLst/>
              <a:rect l="l" t="t" r="r" b="b"/>
              <a:pathLst>
                <a:path w="112" h="267" extrusionOk="0">
                  <a:moveTo>
                    <a:pt x="89" y="0"/>
                  </a:moveTo>
                  <a:cubicBezTo>
                    <a:pt x="67" y="89"/>
                    <a:pt x="23" y="178"/>
                    <a:pt x="0" y="266"/>
                  </a:cubicBezTo>
                  <a:lnTo>
                    <a:pt x="111" y="26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8"/>
            <p:cNvSpPr/>
            <p:nvPr/>
          </p:nvSpPr>
          <p:spPr>
            <a:xfrm>
              <a:off x="951936" y="1951936"/>
              <a:ext cx="821138" cy="187432"/>
            </a:xfrm>
            <a:custGeom>
              <a:avLst/>
              <a:gdLst/>
              <a:ahLst/>
              <a:cxnLst/>
              <a:rect l="l" t="t" r="r" b="b"/>
              <a:pathLst>
                <a:path w="25436" h="5806" extrusionOk="0">
                  <a:moveTo>
                    <a:pt x="10436" y="0"/>
                  </a:moveTo>
                  <a:lnTo>
                    <a:pt x="4919" y="5539"/>
                  </a:lnTo>
                  <a:lnTo>
                    <a:pt x="0" y="5539"/>
                  </a:lnTo>
                  <a:lnTo>
                    <a:pt x="0" y="5805"/>
                  </a:lnTo>
                  <a:lnTo>
                    <a:pt x="5030" y="5805"/>
                  </a:lnTo>
                  <a:lnTo>
                    <a:pt x="10569" y="266"/>
                  </a:lnTo>
                  <a:lnTo>
                    <a:pt x="25369" y="266"/>
                  </a:lnTo>
                  <a:cubicBezTo>
                    <a:pt x="25369" y="178"/>
                    <a:pt x="25392" y="89"/>
                    <a:pt x="25436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8"/>
            <p:cNvSpPr/>
            <p:nvPr/>
          </p:nvSpPr>
          <p:spPr>
            <a:xfrm>
              <a:off x="851795" y="2077096"/>
              <a:ext cx="98752" cy="98752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3" y="2792"/>
                    <a:pt x="266" y="2216"/>
                    <a:pt x="266" y="1530"/>
                  </a:cubicBezTo>
                  <a:cubicBezTo>
                    <a:pt x="266" y="843"/>
                    <a:pt x="843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1" y="688"/>
                    <a:pt x="1" y="1530"/>
                  </a:cubicBezTo>
                  <a:cubicBezTo>
                    <a:pt x="1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8"/>
            <p:cNvSpPr/>
            <p:nvPr/>
          </p:nvSpPr>
          <p:spPr>
            <a:xfrm>
              <a:off x="1770205" y="1919040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0"/>
                  </a:moveTo>
                  <a:cubicBezTo>
                    <a:pt x="864" y="0"/>
                    <a:pt x="288" y="421"/>
                    <a:pt x="89" y="1019"/>
                  </a:cubicBezTo>
                  <a:lnTo>
                    <a:pt x="377" y="1019"/>
                  </a:lnTo>
                  <a:cubicBezTo>
                    <a:pt x="576" y="576"/>
                    <a:pt x="1020" y="288"/>
                    <a:pt x="1529" y="288"/>
                  </a:cubicBez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66" y="2216"/>
                    <a:pt x="266" y="1529"/>
                  </a:cubicBezTo>
                  <a:cubicBezTo>
                    <a:pt x="266" y="1440"/>
                    <a:pt x="288" y="1374"/>
                    <a:pt x="288" y="1285"/>
                  </a:cubicBezTo>
                  <a:lnTo>
                    <a:pt x="22" y="1285"/>
                  </a:lnTo>
                  <a:cubicBezTo>
                    <a:pt x="0" y="1374"/>
                    <a:pt x="0" y="1440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8"/>
            <p:cNvSpPr/>
            <p:nvPr/>
          </p:nvSpPr>
          <p:spPr>
            <a:xfrm>
              <a:off x="1770915" y="1951936"/>
              <a:ext cx="11460" cy="8619"/>
            </a:xfrm>
            <a:custGeom>
              <a:avLst/>
              <a:gdLst/>
              <a:ahLst/>
              <a:cxnLst/>
              <a:rect l="l" t="t" r="r" b="b"/>
              <a:pathLst>
                <a:path w="355" h="267" extrusionOk="0">
                  <a:moveTo>
                    <a:pt x="67" y="0"/>
                  </a:moveTo>
                  <a:cubicBezTo>
                    <a:pt x="23" y="89"/>
                    <a:pt x="0" y="178"/>
                    <a:pt x="0" y="266"/>
                  </a:cubicBezTo>
                  <a:lnTo>
                    <a:pt x="266" y="266"/>
                  </a:lnTo>
                  <a:cubicBezTo>
                    <a:pt x="289" y="178"/>
                    <a:pt x="333" y="89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" name="Google Shape;475;p8"/>
          <p:cNvGrpSpPr/>
          <p:nvPr/>
        </p:nvGrpSpPr>
        <p:grpSpPr>
          <a:xfrm>
            <a:off x="3935356" y="4583399"/>
            <a:ext cx="182798" cy="598473"/>
            <a:chOff x="3638102" y="4583399"/>
            <a:chExt cx="182798" cy="598473"/>
          </a:xfrm>
        </p:grpSpPr>
        <p:sp>
          <p:nvSpPr>
            <p:cNvPr id="476" name="Google Shape;476;p8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8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" name="Google Shape;478;p8"/>
          <p:cNvGrpSpPr/>
          <p:nvPr/>
        </p:nvGrpSpPr>
        <p:grpSpPr>
          <a:xfrm>
            <a:off x="6693628" y="4744172"/>
            <a:ext cx="182798" cy="598473"/>
            <a:chOff x="3638102" y="4583399"/>
            <a:chExt cx="182798" cy="598473"/>
          </a:xfrm>
        </p:grpSpPr>
        <p:sp>
          <p:nvSpPr>
            <p:cNvPr id="479" name="Google Shape;479;p8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8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" name="Google Shape;481;p8"/>
          <p:cNvGrpSpPr/>
          <p:nvPr/>
        </p:nvGrpSpPr>
        <p:grpSpPr>
          <a:xfrm>
            <a:off x="8271407" y="2454825"/>
            <a:ext cx="444699" cy="714806"/>
            <a:chOff x="8348444" y="2302425"/>
            <a:chExt cx="444699" cy="714806"/>
          </a:xfrm>
        </p:grpSpPr>
        <p:sp>
          <p:nvSpPr>
            <p:cNvPr id="482" name="Google Shape;482;p8"/>
            <p:cNvSpPr/>
            <p:nvPr/>
          </p:nvSpPr>
          <p:spPr>
            <a:xfrm>
              <a:off x="8348444" y="2302425"/>
              <a:ext cx="368261" cy="714806"/>
            </a:xfrm>
            <a:custGeom>
              <a:avLst/>
              <a:gdLst/>
              <a:ahLst/>
              <a:cxnLst/>
              <a:rect l="l" t="t" r="r" b="b"/>
              <a:pathLst>
                <a:path w="9395" h="18236" extrusionOk="0">
                  <a:moveTo>
                    <a:pt x="4476" y="1"/>
                  </a:moveTo>
                  <a:lnTo>
                    <a:pt x="0" y="4587"/>
                  </a:lnTo>
                  <a:lnTo>
                    <a:pt x="0" y="18235"/>
                  </a:lnTo>
                  <a:lnTo>
                    <a:pt x="9395" y="18235"/>
                  </a:lnTo>
                  <a:lnTo>
                    <a:pt x="93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8"/>
            <p:cNvSpPr/>
            <p:nvPr/>
          </p:nvSpPr>
          <p:spPr>
            <a:xfrm>
              <a:off x="8652425" y="2518678"/>
              <a:ext cx="140719" cy="38257"/>
            </a:xfrm>
            <a:custGeom>
              <a:avLst/>
              <a:gdLst/>
              <a:ahLst/>
              <a:cxnLst/>
              <a:rect l="l" t="t" r="r" b="b"/>
              <a:pathLst>
                <a:path w="3590" h="976" extrusionOk="0">
                  <a:moveTo>
                    <a:pt x="0" y="1"/>
                  </a:moveTo>
                  <a:lnTo>
                    <a:pt x="0" y="976"/>
                  </a:lnTo>
                  <a:lnTo>
                    <a:pt x="3589" y="976"/>
                  </a:lnTo>
                  <a:lnTo>
                    <a:pt x="3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8"/>
            <p:cNvSpPr/>
            <p:nvPr/>
          </p:nvSpPr>
          <p:spPr>
            <a:xfrm>
              <a:off x="8652425" y="2645482"/>
              <a:ext cx="140719" cy="38257"/>
            </a:xfrm>
            <a:custGeom>
              <a:avLst/>
              <a:gdLst/>
              <a:ahLst/>
              <a:cxnLst/>
              <a:rect l="l" t="t" r="r" b="b"/>
              <a:pathLst>
                <a:path w="3590" h="976" extrusionOk="0">
                  <a:moveTo>
                    <a:pt x="0" y="1"/>
                  </a:moveTo>
                  <a:lnTo>
                    <a:pt x="0" y="975"/>
                  </a:lnTo>
                  <a:lnTo>
                    <a:pt x="3589" y="975"/>
                  </a:lnTo>
                  <a:lnTo>
                    <a:pt x="3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8"/>
            <p:cNvSpPr/>
            <p:nvPr/>
          </p:nvSpPr>
          <p:spPr>
            <a:xfrm>
              <a:off x="8652425" y="2772286"/>
              <a:ext cx="140719" cy="37394"/>
            </a:xfrm>
            <a:custGeom>
              <a:avLst/>
              <a:gdLst/>
              <a:ahLst/>
              <a:cxnLst/>
              <a:rect l="l" t="t" r="r" b="b"/>
              <a:pathLst>
                <a:path w="3590" h="954" extrusionOk="0">
                  <a:moveTo>
                    <a:pt x="0" y="0"/>
                  </a:moveTo>
                  <a:lnTo>
                    <a:pt x="0" y="953"/>
                  </a:lnTo>
                  <a:lnTo>
                    <a:pt x="3589" y="953"/>
                  </a:lnTo>
                  <a:lnTo>
                    <a:pt x="3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8"/>
            <p:cNvSpPr/>
            <p:nvPr/>
          </p:nvSpPr>
          <p:spPr>
            <a:xfrm>
              <a:off x="8652425" y="2899090"/>
              <a:ext cx="140719" cy="37355"/>
            </a:xfrm>
            <a:custGeom>
              <a:avLst/>
              <a:gdLst/>
              <a:ahLst/>
              <a:cxnLst/>
              <a:rect l="l" t="t" r="r" b="b"/>
              <a:pathLst>
                <a:path w="3590" h="953" extrusionOk="0">
                  <a:moveTo>
                    <a:pt x="0" y="0"/>
                  </a:moveTo>
                  <a:lnTo>
                    <a:pt x="0" y="953"/>
                  </a:lnTo>
                  <a:lnTo>
                    <a:pt x="3589" y="953"/>
                  </a:lnTo>
                  <a:lnTo>
                    <a:pt x="3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8"/>
          <p:cNvGrpSpPr/>
          <p:nvPr/>
        </p:nvGrpSpPr>
        <p:grpSpPr>
          <a:xfrm>
            <a:off x="8772496" y="3656885"/>
            <a:ext cx="399902" cy="651901"/>
            <a:chOff x="8772496" y="3715501"/>
            <a:chExt cx="399902" cy="651901"/>
          </a:xfrm>
        </p:grpSpPr>
        <p:sp>
          <p:nvSpPr>
            <p:cNvPr id="488" name="Google Shape;488;p8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8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" name="Google Shape;490;p8"/>
          <p:cNvGrpSpPr/>
          <p:nvPr/>
        </p:nvGrpSpPr>
        <p:grpSpPr>
          <a:xfrm rot="10800000">
            <a:off x="2329585" y="-249073"/>
            <a:ext cx="184279" cy="603321"/>
            <a:chOff x="3638102" y="4583399"/>
            <a:chExt cx="182798" cy="598473"/>
          </a:xfrm>
        </p:grpSpPr>
        <p:sp>
          <p:nvSpPr>
            <p:cNvPr id="491" name="Google Shape;491;p8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8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8"/>
          <p:cNvGrpSpPr/>
          <p:nvPr/>
        </p:nvGrpSpPr>
        <p:grpSpPr>
          <a:xfrm rot="10800000">
            <a:off x="6340770" y="203461"/>
            <a:ext cx="3434729" cy="1094377"/>
            <a:chOff x="1035175" y="739350"/>
            <a:chExt cx="2659900" cy="847500"/>
          </a:xfrm>
        </p:grpSpPr>
        <p:sp>
          <p:nvSpPr>
            <p:cNvPr id="494" name="Google Shape;494;p8"/>
            <p:cNvSpPr/>
            <p:nvPr/>
          </p:nvSpPr>
          <p:spPr>
            <a:xfrm>
              <a:off x="1092800" y="1117100"/>
              <a:ext cx="2529150" cy="430400"/>
            </a:xfrm>
            <a:custGeom>
              <a:avLst/>
              <a:gdLst/>
              <a:ahLst/>
              <a:cxnLst/>
              <a:rect l="l" t="t" r="r" b="b"/>
              <a:pathLst>
                <a:path w="101166" h="17216" extrusionOk="0">
                  <a:moveTo>
                    <a:pt x="55613" y="1"/>
                  </a:moveTo>
                  <a:lnTo>
                    <a:pt x="49054" y="6559"/>
                  </a:lnTo>
                  <a:lnTo>
                    <a:pt x="5960" y="6559"/>
                  </a:lnTo>
                  <a:lnTo>
                    <a:pt x="0" y="12497"/>
                  </a:lnTo>
                  <a:lnTo>
                    <a:pt x="200" y="12696"/>
                  </a:lnTo>
                  <a:lnTo>
                    <a:pt x="6071" y="6825"/>
                  </a:lnTo>
                  <a:lnTo>
                    <a:pt x="49165" y="6825"/>
                  </a:lnTo>
                  <a:lnTo>
                    <a:pt x="55723" y="289"/>
                  </a:lnTo>
                  <a:lnTo>
                    <a:pt x="63589" y="289"/>
                  </a:lnTo>
                  <a:lnTo>
                    <a:pt x="80516" y="17216"/>
                  </a:lnTo>
                  <a:lnTo>
                    <a:pt x="101166" y="17216"/>
                  </a:lnTo>
                  <a:lnTo>
                    <a:pt x="101166" y="16928"/>
                  </a:lnTo>
                  <a:lnTo>
                    <a:pt x="80627" y="16928"/>
                  </a:lnTo>
                  <a:lnTo>
                    <a:pt x="63700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8"/>
            <p:cNvSpPr/>
            <p:nvPr/>
          </p:nvSpPr>
          <p:spPr>
            <a:xfrm>
              <a:off x="1035175" y="1417725"/>
              <a:ext cx="83675" cy="76600"/>
            </a:xfrm>
            <a:custGeom>
              <a:avLst/>
              <a:gdLst/>
              <a:ahLst/>
              <a:cxnLst/>
              <a:rect l="l" t="t" r="r" b="b"/>
              <a:pathLst>
                <a:path w="3347" h="3064" extrusionOk="0">
                  <a:moveTo>
                    <a:pt x="1663" y="283"/>
                  </a:moveTo>
                  <a:cubicBezTo>
                    <a:pt x="1984" y="283"/>
                    <a:pt x="2305" y="405"/>
                    <a:pt x="2549" y="649"/>
                  </a:cubicBezTo>
                  <a:cubicBezTo>
                    <a:pt x="3036" y="1136"/>
                    <a:pt x="3036" y="1934"/>
                    <a:pt x="2549" y="2421"/>
                  </a:cubicBezTo>
                  <a:cubicBezTo>
                    <a:pt x="2305" y="2665"/>
                    <a:pt x="1984" y="2787"/>
                    <a:pt x="1663" y="2787"/>
                  </a:cubicBezTo>
                  <a:cubicBezTo>
                    <a:pt x="1341" y="2787"/>
                    <a:pt x="1020" y="2665"/>
                    <a:pt x="776" y="2421"/>
                  </a:cubicBezTo>
                  <a:cubicBezTo>
                    <a:pt x="289" y="1934"/>
                    <a:pt x="289" y="1136"/>
                    <a:pt x="776" y="649"/>
                  </a:cubicBezTo>
                  <a:cubicBezTo>
                    <a:pt x="1020" y="405"/>
                    <a:pt x="1341" y="283"/>
                    <a:pt x="1663" y="283"/>
                  </a:cubicBezTo>
                  <a:close/>
                  <a:moveTo>
                    <a:pt x="1674" y="1"/>
                  </a:moveTo>
                  <a:cubicBezTo>
                    <a:pt x="1286" y="1"/>
                    <a:pt x="898" y="150"/>
                    <a:pt x="599" y="450"/>
                  </a:cubicBezTo>
                  <a:cubicBezTo>
                    <a:pt x="1" y="1048"/>
                    <a:pt x="1" y="2023"/>
                    <a:pt x="599" y="2621"/>
                  </a:cubicBezTo>
                  <a:cubicBezTo>
                    <a:pt x="887" y="2909"/>
                    <a:pt x="1286" y="3064"/>
                    <a:pt x="1663" y="3064"/>
                  </a:cubicBezTo>
                  <a:cubicBezTo>
                    <a:pt x="2061" y="3064"/>
                    <a:pt x="2460" y="2909"/>
                    <a:pt x="2748" y="2621"/>
                  </a:cubicBezTo>
                  <a:cubicBezTo>
                    <a:pt x="3347" y="2023"/>
                    <a:pt x="3347" y="1048"/>
                    <a:pt x="2748" y="450"/>
                  </a:cubicBezTo>
                  <a:cubicBezTo>
                    <a:pt x="2449" y="150"/>
                    <a:pt x="2061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8"/>
            <p:cNvSpPr/>
            <p:nvPr/>
          </p:nvSpPr>
          <p:spPr>
            <a:xfrm>
              <a:off x="3611400" y="1510225"/>
              <a:ext cx="83675" cy="76625"/>
            </a:xfrm>
            <a:custGeom>
              <a:avLst/>
              <a:gdLst/>
              <a:ahLst/>
              <a:cxnLst/>
              <a:rect l="l" t="t" r="r" b="b"/>
              <a:pathLst>
                <a:path w="3347" h="3065" extrusionOk="0">
                  <a:moveTo>
                    <a:pt x="1663" y="283"/>
                  </a:moveTo>
                  <a:cubicBezTo>
                    <a:pt x="1984" y="283"/>
                    <a:pt x="2305" y="405"/>
                    <a:pt x="2549" y="649"/>
                  </a:cubicBezTo>
                  <a:cubicBezTo>
                    <a:pt x="3036" y="1136"/>
                    <a:pt x="3036" y="1934"/>
                    <a:pt x="2549" y="2422"/>
                  </a:cubicBezTo>
                  <a:cubicBezTo>
                    <a:pt x="2305" y="2665"/>
                    <a:pt x="1984" y="2787"/>
                    <a:pt x="1663" y="2787"/>
                  </a:cubicBezTo>
                  <a:cubicBezTo>
                    <a:pt x="1341" y="2787"/>
                    <a:pt x="1020" y="2665"/>
                    <a:pt x="776" y="2422"/>
                  </a:cubicBezTo>
                  <a:cubicBezTo>
                    <a:pt x="311" y="1934"/>
                    <a:pt x="311" y="1136"/>
                    <a:pt x="776" y="649"/>
                  </a:cubicBezTo>
                  <a:cubicBezTo>
                    <a:pt x="1020" y="405"/>
                    <a:pt x="1341" y="283"/>
                    <a:pt x="1663" y="283"/>
                  </a:cubicBezTo>
                  <a:close/>
                  <a:moveTo>
                    <a:pt x="1674" y="1"/>
                  </a:moveTo>
                  <a:cubicBezTo>
                    <a:pt x="1286" y="1"/>
                    <a:pt x="898" y="151"/>
                    <a:pt x="599" y="450"/>
                  </a:cubicBezTo>
                  <a:cubicBezTo>
                    <a:pt x="1" y="1048"/>
                    <a:pt x="1" y="2023"/>
                    <a:pt x="599" y="2599"/>
                  </a:cubicBezTo>
                  <a:cubicBezTo>
                    <a:pt x="887" y="2909"/>
                    <a:pt x="1286" y="3064"/>
                    <a:pt x="1663" y="3064"/>
                  </a:cubicBezTo>
                  <a:cubicBezTo>
                    <a:pt x="2062" y="3064"/>
                    <a:pt x="2460" y="2909"/>
                    <a:pt x="2748" y="2599"/>
                  </a:cubicBezTo>
                  <a:cubicBezTo>
                    <a:pt x="3347" y="2023"/>
                    <a:pt x="3347" y="1048"/>
                    <a:pt x="2748" y="450"/>
                  </a:cubicBezTo>
                  <a:cubicBezTo>
                    <a:pt x="2449" y="151"/>
                    <a:pt x="2062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8"/>
            <p:cNvSpPr/>
            <p:nvPr/>
          </p:nvSpPr>
          <p:spPr>
            <a:xfrm>
              <a:off x="1509875" y="739350"/>
              <a:ext cx="638125" cy="396600"/>
            </a:xfrm>
            <a:custGeom>
              <a:avLst/>
              <a:gdLst/>
              <a:ahLst/>
              <a:cxnLst/>
              <a:rect l="l" t="t" r="r" b="b"/>
              <a:pathLst>
                <a:path w="25525" h="15864" extrusionOk="0">
                  <a:moveTo>
                    <a:pt x="1" y="0"/>
                  </a:moveTo>
                  <a:lnTo>
                    <a:pt x="1" y="5650"/>
                  </a:lnTo>
                  <a:lnTo>
                    <a:pt x="10237" y="15864"/>
                  </a:lnTo>
                  <a:lnTo>
                    <a:pt x="25525" y="15864"/>
                  </a:lnTo>
                  <a:lnTo>
                    <a:pt x="25525" y="15576"/>
                  </a:lnTo>
                  <a:lnTo>
                    <a:pt x="10348" y="15576"/>
                  </a:lnTo>
                  <a:lnTo>
                    <a:pt x="289" y="5539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8"/>
            <p:cNvSpPr/>
            <p:nvPr/>
          </p:nvSpPr>
          <p:spPr>
            <a:xfrm>
              <a:off x="2140225" y="1087600"/>
              <a:ext cx="83675" cy="76050"/>
            </a:xfrm>
            <a:custGeom>
              <a:avLst/>
              <a:gdLst/>
              <a:ahLst/>
              <a:cxnLst/>
              <a:rect l="l" t="t" r="r" b="b"/>
              <a:pathLst>
                <a:path w="3347" h="3042" extrusionOk="0">
                  <a:moveTo>
                    <a:pt x="1663" y="272"/>
                  </a:moveTo>
                  <a:cubicBezTo>
                    <a:pt x="1995" y="272"/>
                    <a:pt x="2305" y="405"/>
                    <a:pt x="2549" y="649"/>
                  </a:cubicBezTo>
                  <a:cubicBezTo>
                    <a:pt x="3036" y="1136"/>
                    <a:pt x="3036" y="1912"/>
                    <a:pt x="2549" y="2399"/>
                  </a:cubicBezTo>
                  <a:cubicBezTo>
                    <a:pt x="2305" y="2643"/>
                    <a:pt x="1984" y="2765"/>
                    <a:pt x="1663" y="2765"/>
                  </a:cubicBezTo>
                  <a:cubicBezTo>
                    <a:pt x="1341" y="2765"/>
                    <a:pt x="1020" y="2643"/>
                    <a:pt x="776" y="2399"/>
                  </a:cubicBezTo>
                  <a:cubicBezTo>
                    <a:pt x="289" y="1912"/>
                    <a:pt x="289" y="1136"/>
                    <a:pt x="776" y="649"/>
                  </a:cubicBezTo>
                  <a:cubicBezTo>
                    <a:pt x="1020" y="405"/>
                    <a:pt x="1352" y="272"/>
                    <a:pt x="1663" y="272"/>
                  </a:cubicBezTo>
                  <a:close/>
                  <a:moveTo>
                    <a:pt x="1674" y="1"/>
                  </a:moveTo>
                  <a:cubicBezTo>
                    <a:pt x="1286" y="1"/>
                    <a:pt x="898" y="150"/>
                    <a:pt x="599" y="449"/>
                  </a:cubicBezTo>
                  <a:cubicBezTo>
                    <a:pt x="1" y="1048"/>
                    <a:pt x="1" y="2000"/>
                    <a:pt x="599" y="2599"/>
                  </a:cubicBezTo>
                  <a:cubicBezTo>
                    <a:pt x="887" y="2909"/>
                    <a:pt x="1286" y="3042"/>
                    <a:pt x="1663" y="3042"/>
                  </a:cubicBezTo>
                  <a:cubicBezTo>
                    <a:pt x="2061" y="3042"/>
                    <a:pt x="2460" y="2909"/>
                    <a:pt x="2748" y="2599"/>
                  </a:cubicBezTo>
                  <a:cubicBezTo>
                    <a:pt x="3346" y="2000"/>
                    <a:pt x="3346" y="1048"/>
                    <a:pt x="2748" y="449"/>
                  </a:cubicBezTo>
                  <a:cubicBezTo>
                    <a:pt x="2449" y="150"/>
                    <a:pt x="2061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8"/>
          <p:cNvGrpSpPr/>
          <p:nvPr/>
        </p:nvGrpSpPr>
        <p:grpSpPr>
          <a:xfrm>
            <a:off x="2175663" y="4352625"/>
            <a:ext cx="881930" cy="325254"/>
            <a:chOff x="4761438" y="4276425"/>
            <a:chExt cx="881930" cy="325254"/>
          </a:xfrm>
        </p:grpSpPr>
        <p:sp>
          <p:nvSpPr>
            <p:cNvPr id="500" name="Google Shape;500;p8"/>
            <p:cNvSpPr/>
            <p:nvPr/>
          </p:nvSpPr>
          <p:spPr>
            <a:xfrm>
              <a:off x="5424363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93" y="399"/>
                  </a:moveTo>
                  <a:lnTo>
                    <a:pt x="2593" y="2659"/>
                  </a:lnTo>
                  <a:lnTo>
                    <a:pt x="399" y="2659"/>
                  </a:lnTo>
                  <a:lnTo>
                    <a:pt x="399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69" y="3036"/>
                  </a:lnTo>
                  <a:lnTo>
                    <a:pt x="29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8"/>
            <p:cNvSpPr/>
            <p:nvPr/>
          </p:nvSpPr>
          <p:spPr>
            <a:xfrm>
              <a:off x="5235220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399" y="2659"/>
                  </a:lnTo>
                  <a:lnTo>
                    <a:pt x="399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8"/>
            <p:cNvSpPr/>
            <p:nvPr/>
          </p:nvSpPr>
          <p:spPr>
            <a:xfrm>
              <a:off x="5046076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400" y="2659"/>
                  </a:lnTo>
                  <a:lnTo>
                    <a:pt x="400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8"/>
            <p:cNvSpPr/>
            <p:nvPr/>
          </p:nvSpPr>
          <p:spPr>
            <a:xfrm>
              <a:off x="4856933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400" y="2659"/>
                  </a:lnTo>
                  <a:lnTo>
                    <a:pt x="400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8"/>
            <p:cNvSpPr/>
            <p:nvPr/>
          </p:nvSpPr>
          <p:spPr>
            <a:xfrm>
              <a:off x="5360094" y="4529884"/>
              <a:ext cx="64310" cy="15899"/>
            </a:xfrm>
            <a:custGeom>
              <a:avLst/>
              <a:gdLst/>
              <a:ahLst/>
              <a:cxnLst/>
              <a:rect l="l" t="t" r="r" b="b"/>
              <a:pathLst>
                <a:path w="1529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8"/>
            <p:cNvSpPr/>
            <p:nvPr/>
          </p:nvSpPr>
          <p:spPr>
            <a:xfrm>
              <a:off x="5170951" y="4529884"/>
              <a:ext cx="64352" cy="15899"/>
            </a:xfrm>
            <a:custGeom>
              <a:avLst/>
              <a:gdLst/>
              <a:ahLst/>
              <a:cxnLst/>
              <a:rect l="l" t="t" r="r" b="b"/>
              <a:pathLst>
                <a:path w="1530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8"/>
            <p:cNvSpPr/>
            <p:nvPr/>
          </p:nvSpPr>
          <p:spPr>
            <a:xfrm>
              <a:off x="4981808" y="4529884"/>
              <a:ext cx="64352" cy="15899"/>
            </a:xfrm>
            <a:custGeom>
              <a:avLst/>
              <a:gdLst/>
              <a:ahLst/>
              <a:cxnLst/>
              <a:rect l="l" t="t" r="r" b="b"/>
              <a:pathLst>
                <a:path w="1530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8"/>
            <p:cNvSpPr/>
            <p:nvPr/>
          </p:nvSpPr>
          <p:spPr>
            <a:xfrm>
              <a:off x="4761438" y="4529884"/>
              <a:ext cx="99766" cy="15899"/>
            </a:xfrm>
            <a:custGeom>
              <a:avLst/>
              <a:gdLst/>
              <a:ahLst/>
              <a:cxnLst/>
              <a:rect l="l" t="t" r="r" b="b"/>
              <a:pathLst>
                <a:path w="2372" h="378" extrusionOk="0">
                  <a:moveTo>
                    <a:pt x="0" y="1"/>
                  </a:moveTo>
                  <a:lnTo>
                    <a:pt x="0" y="378"/>
                  </a:lnTo>
                  <a:lnTo>
                    <a:pt x="2371" y="378"/>
                  </a:lnTo>
                  <a:lnTo>
                    <a:pt x="2371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8"/>
            <p:cNvSpPr/>
            <p:nvPr/>
          </p:nvSpPr>
          <p:spPr>
            <a:xfrm>
              <a:off x="5544569" y="4529884"/>
              <a:ext cx="98799" cy="15899"/>
            </a:xfrm>
            <a:custGeom>
              <a:avLst/>
              <a:gdLst/>
              <a:ahLst/>
              <a:cxnLst/>
              <a:rect l="l" t="t" r="r" b="b"/>
              <a:pathLst>
                <a:path w="2349" h="378" extrusionOk="0">
                  <a:moveTo>
                    <a:pt x="0" y="1"/>
                  </a:moveTo>
                  <a:lnTo>
                    <a:pt x="0" y="378"/>
                  </a:lnTo>
                  <a:lnTo>
                    <a:pt x="2349" y="378"/>
                  </a:lnTo>
                  <a:lnTo>
                    <a:pt x="234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8"/>
            <p:cNvSpPr/>
            <p:nvPr/>
          </p:nvSpPr>
          <p:spPr>
            <a:xfrm>
              <a:off x="5424363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93" y="377"/>
                  </a:moveTo>
                  <a:lnTo>
                    <a:pt x="2593" y="2637"/>
                  </a:lnTo>
                  <a:lnTo>
                    <a:pt x="399" y="2637"/>
                  </a:lnTo>
                  <a:lnTo>
                    <a:pt x="399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69" y="3036"/>
                  </a:lnTo>
                  <a:lnTo>
                    <a:pt x="29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8"/>
            <p:cNvSpPr/>
            <p:nvPr/>
          </p:nvSpPr>
          <p:spPr>
            <a:xfrm>
              <a:off x="5235220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399" y="2637"/>
                  </a:lnTo>
                  <a:lnTo>
                    <a:pt x="399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8"/>
            <p:cNvSpPr/>
            <p:nvPr/>
          </p:nvSpPr>
          <p:spPr>
            <a:xfrm>
              <a:off x="5046076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400" y="2637"/>
                  </a:lnTo>
                  <a:lnTo>
                    <a:pt x="400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8"/>
            <p:cNvSpPr/>
            <p:nvPr/>
          </p:nvSpPr>
          <p:spPr>
            <a:xfrm>
              <a:off x="4856933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400" y="2637"/>
                  </a:lnTo>
                  <a:lnTo>
                    <a:pt x="400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8"/>
            <p:cNvSpPr/>
            <p:nvPr/>
          </p:nvSpPr>
          <p:spPr>
            <a:xfrm>
              <a:off x="5360094" y="4331399"/>
              <a:ext cx="64310" cy="16824"/>
            </a:xfrm>
            <a:custGeom>
              <a:avLst/>
              <a:gdLst/>
              <a:ahLst/>
              <a:cxnLst/>
              <a:rect l="l" t="t" r="r" b="b"/>
              <a:pathLst>
                <a:path w="1529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8"/>
            <p:cNvSpPr/>
            <p:nvPr/>
          </p:nvSpPr>
          <p:spPr>
            <a:xfrm>
              <a:off x="5170951" y="4331399"/>
              <a:ext cx="64352" cy="16824"/>
            </a:xfrm>
            <a:custGeom>
              <a:avLst/>
              <a:gdLst/>
              <a:ahLst/>
              <a:cxnLst/>
              <a:rect l="l" t="t" r="r" b="b"/>
              <a:pathLst>
                <a:path w="1530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8"/>
            <p:cNvSpPr/>
            <p:nvPr/>
          </p:nvSpPr>
          <p:spPr>
            <a:xfrm>
              <a:off x="4981808" y="4331399"/>
              <a:ext cx="64352" cy="16824"/>
            </a:xfrm>
            <a:custGeom>
              <a:avLst/>
              <a:gdLst/>
              <a:ahLst/>
              <a:cxnLst/>
              <a:rect l="l" t="t" r="r" b="b"/>
              <a:pathLst>
                <a:path w="1530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8"/>
            <p:cNvSpPr/>
            <p:nvPr/>
          </p:nvSpPr>
          <p:spPr>
            <a:xfrm>
              <a:off x="4761438" y="4331399"/>
              <a:ext cx="99766" cy="16824"/>
            </a:xfrm>
            <a:custGeom>
              <a:avLst/>
              <a:gdLst/>
              <a:ahLst/>
              <a:cxnLst/>
              <a:rect l="l" t="t" r="r" b="b"/>
              <a:pathLst>
                <a:path w="2372" h="400" extrusionOk="0">
                  <a:moveTo>
                    <a:pt x="0" y="1"/>
                  </a:moveTo>
                  <a:lnTo>
                    <a:pt x="0" y="400"/>
                  </a:lnTo>
                  <a:lnTo>
                    <a:pt x="2371" y="400"/>
                  </a:lnTo>
                  <a:lnTo>
                    <a:pt x="2371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8"/>
            <p:cNvSpPr/>
            <p:nvPr/>
          </p:nvSpPr>
          <p:spPr>
            <a:xfrm>
              <a:off x="5544569" y="4331399"/>
              <a:ext cx="98799" cy="16824"/>
            </a:xfrm>
            <a:custGeom>
              <a:avLst/>
              <a:gdLst/>
              <a:ahLst/>
              <a:cxnLst/>
              <a:rect l="l" t="t" r="r" b="b"/>
              <a:pathLst>
                <a:path w="2349" h="400" extrusionOk="0">
                  <a:moveTo>
                    <a:pt x="0" y="1"/>
                  </a:moveTo>
                  <a:lnTo>
                    <a:pt x="0" y="400"/>
                  </a:lnTo>
                  <a:lnTo>
                    <a:pt x="2349" y="400"/>
                  </a:lnTo>
                  <a:lnTo>
                    <a:pt x="234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" name="Google Shape;518;p8"/>
          <p:cNvGrpSpPr/>
          <p:nvPr/>
        </p:nvGrpSpPr>
        <p:grpSpPr>
          <a:xfrm>
            <a:off x="7901318" y="4065849"/>
            <a:ext cx="1178127" cy="1094369"/>
            <a:chOff x="7825118" y="4065849"/>
            <a:chExt cx="1178127" cy="1094369"/>
          </a:xfrm>
        </p:grpSpPr>
        <p:sp>
          <p:nvSpPr>
            <p:cNvPr id="519" name="Google Shape;519;p8"/>
            <p:cNvSpPr/>
            <p:nvPr/>
          </p:nvSpPr>
          <p:spPr>
            <a:xfrm>
              <a:off x="7911327" y="4137684"/>
              <a:ext cx="1091918" cy="1022534"/>
            </a:xfrm>
            <a:custGeom>
              <a:avLst/>
              <a:gdLst/>
              <a:ahLst/>
              <a:cxnLst/>
              <a:rect l="l" t="t" r="r" b="b"/>
              <a:pathLst>
                <a:path w="30310" h="28384" extrusionOk="0">
                  <a:moveTo>
                    <a:pt x="0" y="1"/>
                  </a:moveTo>
                  <a:lnTo>
                    <a:pt x="0" y="776"/>
                  </a:lnTo>
                  <a:lnTo>
                    <a:pt x="11012" y="776"/>
                  </a:lnTo>
                  <a:lnTo>
                    <a:pt x="29512" y="19299"/>
                  </a:lnTo>
                  <a:lnTo>
                    <a:pt x="29512" y="28383"/>
                  </a:lnTo>
                  <a:lnTo>
                    <a:pt x="30310" y="28383"/>
                  </a:lnTo>
                  <a:lnTo>
                    <a:pt x="30310" y="18967"/>
                  </a:lnTo>
                  <a:lnTo>
                    <a:pt x="11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8"/>
            <p:cNvSpPr/>
            <p:nvPr/>
          </p:nvSpPr>
          <p:spPr>
            <a:xfrm>
              <a:off x="7825118" y="4065849"/>
              <a:ext cx="172416" cy="171659"/>
            </a:xfrm>
            <a:custGeom>
              <a:avLst/>
              <a:gdLst/>
              <a:ahLst/>
              <a:cxnLst/>
              <a:rect l="l" t="t" r="r" b="b"/>
              <a:pathLst>
                <a:path w="4786" h="4765" extrusionOk="0">
                  <a:moveTo>
                    <a:pt x="2393" y="1"/>
                  </a:moveTo>
                  <a:cubicBezTo>
                    <a:pt x="1086" y="1"/>
                    <a:pt x="0" y="1064"/>
                    <a:pt x="0" y="2372"/>
                  </a:cubicBezTo>
                  <a:cubicBezTo>
                    <a:pt x="0" y="3701"/>
                    <a:pt x="1086" y="4764"/>
                    <a:pt x="2393" y="4764"/>
                  </a:cubicBezTo>
                  <a:cubicBezTo>
                    <a:pt x="3722" y="4764"/>
                    <a:pt x="4786" y="3701"/>
                    <a:pt x="4786" y="2372"/>
                  </a:cubicBezTo>
                  <a:cubicBezTo>
                    <a:pt x="4786" y="1064"/>
                    <a:pt x="3722" y="1"/>
                    <a:pt x="23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" name="Google Shape;521;p8"/>
          <p:cNvGrpSpPr/>
          <p:nvPr/>
        </p:nvGrpSpPr>
        <p:grpSpPr>
          <a:xfrm>
            <a:off x="460829" y="4636145"/>
            <a:ext cx="882614" cy="184274"/>
            <a:chOff x="7460504" y="4636145"/>
            <a:chExt cx="882614" cy="184274"/>
          </a:xfrm>
        </p:grpSpPr>
        <p:sp>
          <p:nvSpPr>
            <p:cNvPr id="522" name="Google Shape;522;p8"/>
            <p:cNvSpPr/>
            <p:nvPr/>
          </p:nvSpPr>
          <p:spPr>
            <a:xfrm>
              <a:off x="8158777" y="4636145"/>
              <a:ext cx="184341" cy="184274"/>
            </a:xfrm>
            <a:custGeom>
              <a:avLst/>
              <a:gdLst/>
              <a:ahLst/>
              <a:cxnLst/>
              <a:rect l="l" t="t" r="r" b="b"/>
              <a:pathLst>
                <a:path w="2749" h="2748" extrusionOk="0">
                  <a:moveTo>
                    <a:pt x="1374" y="0"/>
                  </a:moveTo>
                  <a:cubicBezTo>
                    <a:pt x="621" y="0"/>
                    <a:pt x="1" y="621"/>
                    <a:pt x="1" y="1374"/>
                  </a:cubicBezTo>
                  <a:cubicBezTo>
                    <a:pt x="1" y="2127"/>
                    <a:pt x="621" y="2748"/>
                    <a:pt x="1374" y="2748"/>
                  </a:cubicBezTo>
                  <a:cubicBezTo>
                    <a:pt x="2128" y="2748"/>
                    <a:pt x="2748" y="2127"/>
                    <a:pt x="2748" y="1374"/>
                  </a:cubicBezTo>
                  <a:cubicBezTo>
                    <a:pt x="2748" y="621"/>
                    <a:pt x="2128" y="0"/>
                    <a:pt x="13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8"/>
            <p:cNvSpPr/>
            <p:nvPr/>
          </p:nvSpPr>
          <p:spPr>
            <a:xfrm>
              <a:off x="7820068" y="4636145"/>
              <a:ext cx="182799" cy="184274"/>
            </a:xfrm>
            <a:custGeom>
              <a:avLst/>
              <a:gdLst/>
              <a:ahLst/>
              <a:cxnLst/>
              <a:rect l="l" t="t" r="r" b="b"/>
              <a:pathLst>
                <a:path w="2726" h="2748" extrusionOk="0">
                  <a:moveTo>
                    <a:pt x="1352" y="0"/>
                  </a:moveTo>
                  <a:cubicBezTo>
                    <a:pt x="598" y="0"/>
                    <a:pt x="0" y="621"/>
                    <a:pt x="0" y="1374"/>
                  </a:cubicBezTo>
                  <a:cubicBezTo>
                    <a:pt x="0" y="2127"/>
                    <a:pt x="598" y="2748"/>
                    <a:pt x="1352" y="2748"/>
                  </a:cubicBezTo>
                  <a:cubicBezTo>
                    <a:pt x="2105" y="2748"/>
                    <a:pt x="2725" y="2127"/>
                    <a:pt x="2725" y="1374"/>
                  </a:cubicBezTo>
                  <a:cubicBezTo>
                    <a:pt x="2725" y="621"/>
                    <a:pt x="2105" y="0"/>
                    <a:pt x="1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8"/>
            <p:cNvSpPr/>
            <p:nvPr/>
          </p:nvSpPr>
          <p:spPr>
            <a:xfrm>
              <a:off x="7460504" y="4636145"/>
              <a:ext cx="184274" cy="184274"/>
            </a:xfrm>
            <a:custGeom>
              <a:avLst/>
              <a:gdLst/>
              <a:ahLst/>
              <a:cxnLst/>
              <a:rect l="l" t="t" r="r" b="b"/>
              <a:pathLst>
                <a:path w="2748" h="2748" extrusionOk="0">
                  <a:moveTo>
                    <a:pt x="1374" y="0"/>
                  </a:moveTo>
                  <a:cubicBezTo>
                    <a:pt x="621" y="0"/>
                    <a:pt x="0" y="621"/>
                    <a:pt x="0" y="1374"/>
                  </a:cubicBezTo>
                  <a:cubicBezTo>
                    <a:pt x="0" y="2127"/>
                    <a:pt x="621" y="2748"/>
                    <a:pt x="1374" y="2748"/>
                  </a:cubicBezTo>
                  <a:cubicBezTo>
                    <a:pt x="2127" y="2748"/>
                    <a:pt x="2748" y="2127"/>
                    <a:pt x="2748" y="1374"/>
                  </a:cubicBezTo>
                  <a:cubicBezTo>
                    <a:pt x="2748" y="621"/>
                    <a:pt x="2127" y="0"/>
                    <a:pt x="13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" name="Google Shape;525;p8"/>
          <p:cNvGrpSpPr/>
          <p:nvPr/>
        </p:nvGrpSpPr>
        <p:grpSpPr>
          <a:xfrm flipH="1">
            <a:off x="-73586" y="307777"/>
            <a:ext cx="1794619" cy="937714"/>
            <a:chOff x="7447476" y="612577"/>
            <a:chExt cx="1794619" cy="937714"/>
          </a:xfrm>
        </p:grpSpPr>
        <p:sp>
          <p:nvSpPr>
            <p:cNvPr id="526" name="Google Shape;526;p8"/>
            <p:cNvSpPr/>
            <p:nvPr/>
          </p:nvSpPr>
          <p:spPr>
            <a:xfrm>
              <a:off x="7866602" y="1081065"/>
              <a:ext cx="1375493" cy="469226"/>
            </a:xfrm>
            <a:custGeom>
              <a:avLst/>
              <a:gdLst/>
              <a:ahLst/>
              <a:cxnLst/>
              <a:rect l="l" t="t" r="r" b="b"/>
              <a:pathLst>
                <a:path w="42608" h="14535" extrusionOk="0">
                  <a:moveTo>
                    <a:pt x="4299" y="0"/>
                  </a:moveTo>
                  <a:lnTo>
                    <a:pt x="1" y="4321"/>
                  </a:lnTo>
                  <a:cubicBezTo>
                    <a:pt x="67" y="4365"/>
                    <a:pt x="134" y="4432"/>
                    <a:pt x="200" y="4498"/>
                  </a:cubicBezTo>
                  <a:lnTo>
                    <a:pt x="4432" y="288"/>
                  </a:lnTo>
                  <a:lnTo>
                    <a:pt x="27474" y="288"/>
                  </a:lnTo>
                  <a:lnTo>
                    <a:pt x="41721" y="14535"/>
                  </a:lnTo>
                  <a:lnTo>
                    <a:pt x="42607" y="14535"/>
                  </a:lnTo>
                  <a:lnTo>
                    <a:pt x="42607" y="14269"/>
                  </a:lnTo>
                  <a:lnTo>
                    <a:pt x="41832" y="14269"/>
                  </a:lnTo>
                  <a:lnTo>
                    <a:pt x="2758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8"/>
            <p:cNvSpPr/>
            <p:nvPr/>
          </p:nvSpPr>
          <p:spPr>
            <a:xfrm>
              <a:off x="7526149" y="694834"/>
              <a:ext cx="1715944" cy="710280"/>
            </a:xfrm>
            <a:custGeom>
              <a:avLst/>
              <a:gdLst/>
              <a:ahLst/>
              <a:cxnLst/>
              <a:rect l="l" t="t" r="r" b="b"/>
              <a:pathLst>
                <a:path w="53154" h="22002" extrusionOk="0">
                  <a:moveTo>
                    <a:pt x="222" y="0"/>
                  </a:moveTo>
                  <a:cubicBezTo>
                    <a:pt x="155" y="89"/>
                    <a:pt x="89" y="133"/>
                    <a:pt x="0" y="199"/>
                  </a:cubicBezTo>
                  <a:lnTo>
                    <a:pt x="8929" y="9106"/>
                  </a:lnTo>
                  <a:lnTo>
                    <a:pt x="40258" y="9106"/>
                  </a:lnTo>
                  <a:lnTo>
                    <a:pt x="53153" y="22001"/>
                  </a:lnTo>
                  <a:lnTo>
                    <a:pt x="53153" y="21625"/>
                  </a:lnTo>
                  <a:lnTo>
                    <a:pt x="40369" y="8840"/>
                  </a:lnTo>
                  <a:lnTo>
                    <a:pt x="9040" y="8840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8"/>
            <p:cNvSpPr/>
            <p:nvPr/>
          </p:nvSpPr>
          <p:spPr>
            <a:xfrm>
              <a:off x="7447476" y="612577"/>
              <a:ext cx="98010" cy="98720"/>
            </a:xfrm>
            <a:custGeom>
              <a:avLst/>
              <a:gdLst/>
              <a:ahLst/>
              <a:cxnLst/>
              <a:rect l="l" t="t" r="r" b="b"/>
              <a:pathLst>
                <a:path w="3036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20" y="2792"/>
                    <a:pt x="266" y="2216"/>
                    <a:pt x="266" y="1529"/>
                  </a:cubicBezTo>
                  <a:cubicBezTo>
                    <a:pt x="266" y="842"/>
                    <a:pt x="820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1861" y="3058"/>
                    <a:pt x="2193" y="2947"/>
                    <a:pt x="2437" y="2747"/>
                  </a:cubicBezTo>
                  <a:lnTo>
                    <a:pt x="2260" y="2570"/>
                  </a:lnTo>
                  <a:lnTo>
                    <a:pt x="2459" y="2371"/>
                  </a:lnTo>
                  <a:lnTo>
                    <a:pt x="2637" y="2548"/>
                  </a:lnTo>
                  <a:cubicBezTo>
                    <a:pt x="2902" y="2282"/>
                    <a:pt x="3035" y="1928"/>
                    <a:pt x="3035" y="1529"/>
                  </a:cubicBezTo>
                  <a:cubicBezTo>
                    <a:pt x="3035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8"/>
            <p:cNvSpPr/>
            <p:nvPr/>
          </p:nvSpPr>
          <p:spPr>
            <a:xfrm>
              <a:off x="7786509" y="1209098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2" y="2792"/>
                    <a:pt x="266" y="2216"/>
                    <a:pt x="266" y="1529"/>
                  </a:cubicBezTo>
                  <a:cubicBezTo>
                    <a:pt x="266" y="842"/>
                    <a:pt x="842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1153"/>
                    <a:pt x="2903" y="798"/>
                    <a:pt x="2681" y="532"/>
                  </a:cubicBezTo>
                  <a:lnTo>
                    <a:pt x="2548" y="665"/>
                  </a:lnTo>
                  <a:lnTo>
                    <a:pt x="2371" y="466"/>
                  </a:lnTo>
                  <a:lnTo>
                    <a:pt x="2482" y="355"/>
                  </a:lnTo>
                  <a:cubicBezTo>
                    <a:pt x="2216" y="133"/>
                    <a:pt x="1883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" name="Google Shape;530;p8"/>
          <p:cNvGrpSpPr/>
          <p:nvPr/>
        </p:nvGrpSpPr>
        <p:grpSpPr>
          <a:xfrm>
            <a:off x="-402957" y="1650092"/>
            <a:ext cx="1468333" cy="494947"/>
            <a:chOff x="-21957" y="3648039"/>
            <a:chExt cx="1468333" cy="494947"/>
          </a:xfrm>
        </p:grpSpPr>
        <p:sp>
          <p:nvSpPr>
            <p:cNvPr id="531" name="Google Shape;531;p8"/>
            <p:cNvSpPr/>
            <p:nvPr/>
          </p:nvSpPr>
          <p:spPr>
            <a:xfrm>
              <a:off x="1113676" y="3810286"/>
              <a:ext cx="332700" cy="332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8"/>
            <p:cNvSpPr/>
            <p:nvPr/>
          </p:nvSpPr>
          <p:spPr>
            <a:xfrm>
              <a:off x="-21957" y="3648039"/>
              <a:ext cx="1150161" cy="332607"/>
            </a:xfrm>
            <a:custGeom>
              <a:avLst/>
              <a:gdLst/>
              <a:ahLst/>
              <a:cxnLst/>
              <a:rect l="l" t="t" r="r" b="b"/>
              <a:pathLst>
                <a:path w="35628" h="10303" extrusionOk="0">
                  <a:moveTo>
                    <a:pt x="0" y="0"/>
                  </a:moveTo>
                  <a:lnTo>
                    <a:pt x="0" y="1108"/>
                  </a:lnTo>
                  <a:lnTo>
                    <a:pt x="9062" y="10192"/>
                  </a:lnTo>
                  <a:lnTo>
                    <a:pt x="9173" y="10303"/>
                  </a:lnTo>
                  <a:lnTo>
                    <a:pt x="35583" y="10303"/>
                  </a:lnTo>
                  <a:cubicBezTo>
                    <a:pt x="35583" y="10259"/>
                    <a:pt x="35583" y="10214"/>
                    <a:pt x="35583" y="10170"/>
                  </a:cubicBezTo>
                  <a:cubicBezTo>
                    <a:pt x="35583" y="9949"/>
                    <a:pt x="35605" y="9727"/>
                    <a:pt x="35627" y="9505"/>
                  </a:cubicBezTo>
                  <a:lnTo>
                    <a:pt x="9505" y="95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8"/>
            <p:cNvSpPr/>
            <p:nvPr/>
          </p:nvSpPr>
          <p:spPr>
            <a:xfrm>
              <a:off x="1198819" y="3895801"/>
              <a:ext cx="162413" cy="161671"/>
            </a:xfrm>
            <a:custGeom>
              <a:avLst/>
              <a:gdLst/>
              <a:ahLst/>
              <a:cxnLst/>
              <a:rect l="l" t="t" r="r" b="b"/>
              <a:pathLst>
                <a:path w="5031" h="5008" extrusionOk="0">
                  <a:moveTo>
                    <a:pt x="2505" y="0"/>
                  </a:moveTo>
                  <a:cubicBezTo>
                    <a:pt x="1131" y="0"/>
                    <a:pt x="1" y="1108"/>
                    <a:pt x="1" y="2504"/>
                  </a:cubicBezTo>
                  <a:cubicBezTo>
                    <a:pt x="1" y="3878"/>
                    <a:pt x="1131" y="5008"/>
                    <a:pt x="2505" y="5008"/>
                  </a:cubicBezTo>
                  <a:cubicBezTo>
                    <a:pt x="3900" y="5008"/>
                    <a:pt x="5030" y="3878"/>
                    <a:pt x="5030" y="2504"/>
                  </a:cubicBezTo>
                  <a:cubicBezTo>
                    <a:pt x="5030" y="1108"/>
                    <a:pt x="3900" y="0"/>
                    <a:pt x="2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8"/>
          <p:cNvGrpSpPr/>
          <p:nvPr/>
        </p:nvGrpSpPr>
        <p:grpSpPr>
          <a:xfrm>
            <a:off x="3119954" y="511745"/>
            <a:ext cx="793250" cy="225666"/>
            <a:chOff x="5021550" y="4713050"/>
            <a:chExt cx="793250" cy="225666"/>
          </a:xfrm>
        </p:grpSpPr>
        <p:sp>
          <p:nvSpPr>
            <p:cNvPr id="535" name="Google Shape;535;p8"/>
            <p:cNvSpPr/>
            <p:nvPr/>
          </p:nvSpPr>
          <p:spPr>
            <a:xfrm>
              <a:off x="5754173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8"/>
            <p:cNvSpPr/>
            <p:nvPr/>
          </p:nvSpPr>
          <p:spPr>
            <a:xfrm>
              <a:off x="5632206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8"/>
            <p:cNvSpPr/>
            <p:nvPr/>
          </p:nvSpPr>
          <p:spPr>
            <a:xfrm>
              <a:off x="5510240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8"/>
            <p:cNvSpPr/>
            <p:nvPr/>
          </p:nvSpPr>
          <p:spPr>
            <a:xfrm>
              <a:off x="5388273" y="4713050"/>
              <a:ext cx="60628" cy="225666"/>
            </a:xfrm>
            <a:custGeom>
              <a:avLst/>
              <a:gdLst/>
              <a:ahLst/>
              <a:cxnLst/>
              <a:rect l="l" t="t" r="r" b="b"/>
              <a:pathLst>
                <a:path w="1619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18" y="60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8"/>
            <p:cNvSpPr/>
            <p:nvPr/>
          </p:nvSpPr>
          <p:spPr>
            <a:xfrm>
              <a:off x="5265483" y="4713050"/>
              <a:ext cx="61451" cy="225666"/>
            </a:xfrm>
            <a:custGeom>
              <a:avLst/>
              <a:gdLst/>
              <a:ahLst/>
              <a:cxnLst/>
              <a:rect l="l" t="t" r="r" b="b"/>
              <a:pathLst>
                <a:path w="1641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40" y="6027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8"/>
            <p:cNvSpPr/>
            <p:nvPr/>
          </p:nvSpPr>
          <p:spPr>
            <a:xfrm>
              <a:off x="5143516" y="4713050"/>
              <a:ext cx="61451" cy="225666"/>
            </a:xfrm>
            <a:custGeom>
              <a:avLst/>
              <a:gdLst/>
              <a:ahLst/>
              <a:cxnLst/>
              <a:rect l="l" t="t" r="r" b="b"/>
              <a:pathLst>
                <a:path w="1641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40" y="6027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8"/>
            <p:cNvSpPr/>
            <p:nvPr/>
          </p:nvSpPr>
          <p:spPr>
            <a:xfrm>
              <a:off x="5021550" y="4713050"/>
              <a:ext cx="61451" cy="225666"/>
            </a:xfrm>
            <a:custGeom>
              <a:avLst/>
              <a:gdLst/>
              <a:ahLst/>
              <a:cxnLst/>
              <a:rect l="l" t="t" r="r" b="b"/>
              <a:pathLst>
                <a:path w="1641" h="6027" extrusionOk="0">
                  <a:moveTo>
                    <a:pt x="1" y="0"/>
                  </a:moveTo>
                  <a:lnTo>
                    <a:pt x="1" y="6027"/>
                  </a:lnTo>
                  <a:lnTo>
                    <a:pt x="1640" y="6027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9"/>
          <p:cNvSpPr txBox="1">
            <a:spLocks noGrp="1"/>
          </p:cNvSpPr>
          <p:nvPr>
            <p:ph type="subTitle" idx="1"/>
          </p:nvPr>
        </p:nvSpPr>
        <p:spPr>
          <a:xfrm>
            <a:off x="4664100" y="1898100"/>
            <a:ext cx="3760200" cy="2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44" name="Google Shape;544;p9"/>
          <p:cNvSpPr txBox="1">
            <a:spLocks noGrp="1"/>
          </p:cNvSpPr>
          <p:nvPr>
            <p:ph type="title"/>
          </p:nvPr>
        </p:nvSpPr>
        <p:spPr>
          <a:xfrm>
            <a:off x="4664100" y="1156200"/>
            <a:ext cx="3760200" cy="5760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45" name="Google Shape;545;p9"/>
          <p:cNvSpPr>
            <a:spLocks noGrp="1"/>
          </p:cNvSpPr>
          <p:nvPr>
            <p:ph type="pic" idx="2"/>
          </p:nvPr>
        </p:nvSpPr>
        <p:spPr>
          <a:xfrm>
            <a:off x="872400" y="824250"/>
            <a:ext cx="3495000" cy="3495000"/>
          </a:xfrm>
          <a:prstGeom prst="ellipse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546" name="Google Shape;546;p9"/>
          <p:cNvGrpSpPr/>
          <p:nvPr/>
        </p:nvGrpSpPr>
        <p:grpSpPr>
          <a:xfrm>
            <a:off x="5218065" y="-366944"/>
            <a:ext cx="819137" cy="1183093"/>
            <a:chOff x="4312241" y="155173"/>
            <a:chExt cx="711736" cy="1027883"/>
          </a:xfrm>
        </p:grpSpPr>
        <p:sp>
          <p:nvSpPr>
            <p:cNvPr id="547" name="Google Shape;547;p9"/>
            <p:cNvSpPr/>
            <p:nvPr/>
          </p:nvSpPr>
          <p:spPr>
            <a:xfrm>
              <a:off x="4714225" y="243176"/>
              <a:ext cx="251803" cy="689522"/>
            </a:xfrm>
            <a:custGeom>
              <a:avLst/>
              <a:gdLst/>
              <a:ahLst/>
              <a:cxnLst/>
              <a:rect l="l" t="t" r="r" b="b"/>
              <a:pathLst>
                <a:path w="7800" h="21359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1359"/>
                  </a:lnTo>
                  <a:lnTo>
                    <a:pt x="267" y="21359"/>
                  </a:lnTo>
                  <a:lnTo>
                    <a:pt x="267" y="7733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9"/>
            <p:cNvSpPr/>
            <p:nvPr/>
          </p:nvSpPr>
          <p:spPr>
            <a:xfrm>
              <a:off x="4948113" y="190942"/>
              <a:ext cx="75864" cy="75154"/>
            </a:xfrm>
            <a:custGeom>
              <a:avLst/>
              <a:gdLst/>
              <a:ahLst/>
              <a:cxnLst/>
              <a:rect l="l" t="t" r="r" b="b"/>
              <a:pathLst>
                <a:path w="2350" h="2328" extrusionOk="0">
                  <a:moveTo>
                    <a:pt x="1175" y="267"/>
                  </a:moveTo>
                  <a:cubicBezTo>
                    <a:pt x="1663" y="267"/>
                    <a:pt x="2061" y="665"/>
                    <a:pt x="2061" y="1175"/>
                  </a:cubicBezTo>
                  <a:cubicBezTo>
                    <a:pt x="2061" y="1662"/>
                    <a:pt x="1663" y="2061"/>
                    <a:pt x="1175" y="2061"/>
                  </a:cubicBezTo>
                  <a:cubicBezTo>
                    <a:pt x="666" y="2061"/>
                    <a:pt x="267" y="1662"/>
                    <a:pt x="267" y="1175"/>
                  </a:cubicBezTo>
                  <a:cubicBezTo>
                    <a:pt x="267" y="665"/>
                    <a:pt x="666" y="267"/>
                    <a:pt x="1175" y="267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10"/>
                    <a:pt x="1" y="1175"/>
                  </a:cubicBezTo>
                  <a:cubicBezTo>
                    <a:pt x="1" y="1818"/>
                    <a:pt x="533" y="2327"/>
                    <a:pt x="1175" y="2327"/>
                  </a:cubicBezTo>
                  <a:cubicBezTo>
                    <a:pt x="1818" y="2327"/>
                    <a:pt x="2349" y="1818"/>
                    <a:pt x="2349" y="1175"/>
                  </a:cubicBezTo>
                  <a:cubicBezTo>
                    <a:pt x="2349" y="510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9"/>
            <p:cNvSpPr/>
            <p:nvPr/>
          </p:nvSpPr>
          <p:spPr>
            <a:xfrm>
              <a:off x="4680619" y="926957"/>
              <a:ext cx="75832" cy="75864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75" y="289"/>
                  </a:moveTo>
                  <a:cubicBezTo>
                    <a:pt x="1662" y="289"/>
                    <a:pt x="2061" y="687"/>
                    <a:pt x="2061" y="1175"/>
                  </a:cubicBezTo>
                  <a:cubicBezTo>
                    <a:pt x="2061" y="1662"/>
                    <a:pt x="1662" y="2061"/>
                    <a:pt x="1175" y="2061"/>
                  </a:cubicBezTo>
                  <a:cubicBezTo>
                    <a:pt x="687" y="2061"/>
                    <a:pt x="288" y="1662"/>
                    <a:pt x="288" y="1175"/>
                  </a:cubicBezTo>
                  <a:cubicBezTo>
                    <a:pt x="288" y="687"/>
                    <a:pt x="687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0" y="532"/>
                    <a:pt x="0" y="1175"/>
                  </a:cubicBezTo>
                  <a:cubicBezTo>
                    <a:pt x="0" y="1817"/>
                    <a:pt x="532" y="2349"/>
                    <a:pt x="1175" y="2349"/>
                  </a:cubicBezTo>
                  <a:cubicBezTo>
                    <a:pt x="1817" y="2349"/>
                    <a:pt x="2349" y="1817"/>
                    <a:pt x="2349" y="1175"/>
                  </a:cubicBezTo>
                  <a:cubicBezTo>
                    <a:pt x="2349" y="532"/>
                    <a:pt x="1817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9"/>
            <p:cNvSpPr/>
            <p:nvPr/>
          </p:nvSpPr>
          <p:spPr>
            <a:xfrm>
              <a:off x="4521110" y="221708"/>
              <a:ext cx="252514" cy="803996"/>
            </a:xfrm>
            <a:custGeom>
              <a:avLst/>
              <a:gdLst/>
              <a:ahLst/>
              <a:cxnLst/>
              <a:rect l="l" t="t" r="r" b="b"/>
              <a:pathLst>
                <a:path w="7822" h="24905" extrusionOk="0">
                  <a:moveTo>
                    <a:pt x="7622" y="0"/>
                  </a:moveTo>
                  <a:lnTo>
                    <a:pt x="1" y="7600"/>
                  </a:lnTo>
                  <a:lnTo>
                    <a:pt x="1" y="24904"/>
                  </a:lnTo>
                  <a:lnTo>
                    <a:pt x="289" y="24904"/>
                  </a:lnTo>
                  <a:lnTo>
                    <a:pt x="289" y="7733"/>
                  </a:lnTo>
                  <a:lnTo>
                    <a:pt x="7822" y="200"/>
                  </a:lnTo>
                  <a:lnTo>
                    <a:pt x="76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9"/>
            <p:cNvSpPr/>
            <p:nvPr/>
          </p:nvSpPr>
          <p:spPr>
            <a:xfrm>
              <a:off x="4754998" y="169507"/>
              <a:ext cx="75864" cy="75121"/>
            </a:xfrm>
            <a:custGeom>
              <a:avLst/>
              <a:gdLst/>
              <a:ahLst/>
              <a:cxnLst/>
              <a:rect l="l" t="t" r="r" b="b"/>
              <a:pathLst>
                <a:path w="2350" h="2327" extrusionOk="0">
                  <a:moveTo>
                    <a:pt x="1175" y="266"/>
                  </a:moveTo>
                  <a:cubicBezTo>
                    <a:pt x="1662" y="266"/>
                    <a:pt x="2083" y="665"/>
                    <a:pt x="2083" y="1174"/>
                  </a:cubicBezTo>
                  <a:cubicBezTo>
                    <a:pt x="2083" y="1662"/>
                    <a:pt x="1662" y="2061"/>
                    <a:pt x="1175" y="2061"/>
                  </a:cubicBezTo>
                  <a:cubicBezTo>
                    <a:pt x="687" y="2061"/>
                    <a:pt x="289" y="1662"/>
                    <a:pt x="289" y="1174"/>
                  </a:cubicBezTo>
                  <a:cubicBezTo>
                    <a:pt x="289" y="665"/>
                    <a:pt x="687" y="266"/>
                    <a:pt x="1175" y="266"/>
                  </a:cubicBezTo>
                  <a:close/>
                  <a:moveTo>
                    <a:pt x="1175" y="0"/>
                  </a:moveTo>
                  <a:cubicBezTo>
                    <a:pt x="532" y="0"/>
                    <a:pt x="1" y="510"/>
                    <a:pt x="1" y="1174"/>
                  </a:cubicBezTo>
                  <a:cubicBezTo>
                    <a:pt x="1" y="1817"/>
                    <a:pt x="532" y="2326"/>
                    <a:pt x="1175" y="2326"/>
                  </a:cubicBezTo>
                  <a:cubicBezTo>
                    <a:pt x="1817" y="2326"/>
                    <a:pt x="2349" y="1817"/>
                    <a:pt x="2349" y="1174"/>
                  </a:cubicBezTo>
                  <a:cubicBezTo>
                    <a:pt x="2349" y="510"/>
                    <a:pt x="1817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9"/>
            <p:cNvSpPr/>
            <p:nvPr/>
          </p:nvSpPr>
          <p:spPr>
            <a:xfrm>
              <a:off x="4488214" y="1019932"/>
              <a:ext cx="75121" cy="75864"/>
            </a:xfrm>
            <a:custGeom>
              <a:avLst/>
              <a:gdLst/>
              <a:ahLst/>
              <a:cxnLst/>
              <a:rect l="l" t="t" r="r" b="b"/>
              <a:pathLst>
                <a:path w="2327" h="2350" extrusionOk="0">
                  <a:moveTo>
                    <a:pt x="1152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61"/>
                    <a:pt x="1152" y="2061"/>
                  </a:cubicBezTo>
                  <a:cubicBezTo>
                    <a:pt x="665" y="2061"/>
                    <a:pt x="266" y="1663"/>
                    <a:pt x="266" y="1175"/>
                  </a:cubicBezTo>
                  <a:cubicBezTo>
                    <a:pt x="266" y="688"/>
                    <a:pt x="665" y="289"/>
                    <a:pt x="1152" y="289"/>
                  </a:cubicBezTo>
                  <a:close/>
                  <a:moveTo>
                    <a:pt x="1152" y="1"/>
                  </a:moveTo>
                  <a:cubicBezTo>
                    <a:pt x="510" y="1"/>
                    <a:pt x="0" y="533"/>
                    <a:pt x="0" y="1175"/>
                  </a:cubicBezTo>
                  <a:cubicBezTo>
                    <a:pt x="0" y="1818"/>
                    <a:pt x="510" y="2349"/>
                    <a:pt x="1152" y="2349"/>
                  </a:cubicBezTo>
                  <a:cubicBezTo>
                    <a:pt x="1817" y="2349"/>
                    <a:pt x="2327" y="1818"/>
                    <a:pt x="2327" y="1175"/>
                  </a:cubicBezTo>
                  <a:cubicBezTo>
                    <a:pt x="2327" y="533"/>
                    <a:pt x="1817" y="1"/>
                    <a:pt x="115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9"/>
            <p:cNvSpPr/>
            <p:nvPr/>
          </p:nvSpPr>
          <p:spPr>
            <a:xfrm>
              <a:off x="4343006" y="208117"/>
              <a:ext cx="251804" cy="906977"/>
            </a:xfrm>
            <a:custGeom>
              <a:avLst/>
              <a:gdLst/>
              <a:ahLst/>
              <a:cxnLst/>
              <a:rect l="l" t="t" r="r" b="b"/>
              <a:pathLst>
                <a:path w="7800" h="28095" extrusionOk="0">
                  <a:moveTo>
                    <a:pt x="7600" y="0"/>
                  </a:moveTo>
                  <a:lnTo>
                    <a:pt x="1" y="7600"/>
                  </a:lnTo>
                  <a:lnTo>
                    <a:pt x="1" y="28095"/>
                  </a:lnTo>
                  <a:lnTo>
                    <a:pt x="289" y="28095"/>
                  </a:lnTo>
                  <a:lnTo>
                    <a:pt x="289" y="7711"/>
                  </a:lnTo>
                  <a:lnTo>
                    <a:pt x="7800" y="200"/>
                  </a:lnTo>
                  <a:lnTo>
                    <a:pt x="760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9"/>
            <p:cNvSpPr/>
            <p:nvPr/>
          </p:nvSpPr>
          <p:spPr>
            <a:xfrm>
              <a:off x="4576894" y="155173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62" y="289"/>
                    <a:pt x="2061" y="688"/>
                    <a:pt x="2061" y="1175"/>
                  </a:cubicBezTo>
                  <a:cubicBezTo>
                    <a:pt x="2061" y="1663"/>
                    <a:pt x="1662" y="2084"/>
                    <a:pt x="1175" y="2084"/>
                  </a:cubicBezTo>
                  <a:cubicBezTo>
                    <a:pt x="688" y="2084"/>
                    <a:pt x="267" y="1663"/>
                    <a:pt x="267" y="1175"/>
                  </a:cubicBezTo>
                  <a:cubicBezTo>
                    <a:pt x="267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2" y="1"/>
                    <a:pt x="1" y="533"/>
                    <a:pt x="1" y="1175"/>
                  </a:cubicBezTo>
                  <a:cubicBezTo>
                    <a:pt x="1" y="1818"/>
                    <a:pt x="532" y="2349"/>
                    <a:pt x="1175" y="2349"/>
                  </a:cubicBezTo>
                  <a:cubicBezTo>
                    <a:pt x="1818" y="2349"/>
                    <a:pt x="2349" y="1818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9"/>
            <p:cNvSpPr/>
            <p:nvPr/>
          </p:nvSpPr>
          <p:spPr>
            <a:xfrm>
              <a:off x="4312241" y="1107192"/>
              <a:ext cx="75864" cy="75864"/>
            </a:xfrm>
            <a:custGeom>
              <a:avLst/>
              <a:gdLst/>
              <a:ahLst/>
              <a:cxnLst/>
              <a:rect l="l" t="t" r="r" b="b"/>
              <a:pathLst>
                <a:path w="2350" h="2350" extrusionOk="0">
                  <a:moveTo>
                    <a:pt x="1175" y="289"/>
                  </a:moveTo>
                  <a:cubicBezTo>
                    <a:pt x="1685" y="289"/>
                    <a:pt x="2084" y="688"/>
                    <a:pt x="2084" y="1175"/>
                  </a:cubicBezTo>
                  <a:cubicBezTo>
                    <a:pt x="2084" y="1685"/>
                    <a:pt x="1685" y="2084"/>
                    <a:pt x="1175" y="2084"/>
                  </a:cubicBezTo>
                  <a:cubicBezTo>
                    <a:pt x="688" y="2084"/>
                    <a:pt x="289" y="1685"/>
                    <a:pt x="289" y="1175"/>
                  </a:cubicBezTo>
                  <a:cubicBezTo>
                    <a:pt x="289" y="688"/>
                    <a:pt x="688" y="289"/>
                    <a:pt x="1175" y="289"/>
                  </a:cubicBezTo>
                  <a:close/>
                  <a:moveTo>
                    <a:pt x="1175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40"/>
                    <a:pt x="533" y="2349"/>
                    <a:pt x="1175" y="2349"/>
                  </a:cubicBezTo>
                  <a:cubicBezTo>
                    <a:pt x="1818" y="2349"/>
                    <a:pt x="2349" y="1840"/>
                    <a:pt x="2349" y="1175"/>
                  </a:cubicBezTo>
                  <a:cubicBezTo>
                    <a:pt x="2349" y="533"/>
                    <a:pt x="1818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" name="Google Shape;556;p9"/>
          <p:cNvGrpSpPr/>
          <p:nvPr/>
        </p:nvGrpSpPr>
        <p:grpSpPr>
          <a:xfrm>
            <a:off x="8363724" y="265239"/>
            <a:ext cx="878375" cy="275404"/>
            <a:chOff x="8363724" y="112839"/>
            <a:chExt cx="878375" cy="275404"/>
          </a:xfrm>
        </p:grpSpPr>
        <p:grpSp>
          <p:nvGrpSpPr>
            <p:cNvPr id="557" name="Google Shape;557;p9"/>
            <p:cNvGrpSpPr/>
            <p:nvPr/>
          </p:nvGrpSpPr>
          <p:grpSpPr>
            <a:xfrm>
              <a:off x="8363724" y="112839"/>
              <a:ext cx="878375" cy="275404"/>
              <a:chOff x="6611124" y="570039"/>
              <a:chExt cx="878375" cy="275404"/>
            </a:xfrm>
          </p:grpSpPr>
          <p:sp>
            <p:nvSpPr>
              <p:cNvPr id="558" name="Google Shape;558;p9"/>
              <p:cNvSpPr/>
              <p:nvPr/>
            </p:nvSpPr>
            <p:spPr>
              <a:xfrm>
                <a:off x="6675495" y="570039"/>
                <a:ext cx="814003" cy="195309"/>
              </a:xfrm>
              <a:custGeom>
                <a:avLst/>
                <a:gdLst/>
                <a:ahLst/>
                <a:cxnLst/>
                <a:rect l="l" t="t" r="r" b="b"/>
                <a:pathLst>
                  <a:path w="25215" h="6050" extrusionOk="0">
                    <a:moveTo>
                      <a:pt x="5916" y="1"/>
                    </a:moveTo>
                    <a:lnTo>
                      <a:pt x="0" y="5894"/>
                    </a:lnTo>
                    <a:cubicBezTo>
                      <a:pt x="89" y="5938"/>
                      <a:pt x="178" y="5983"/>
                      <a:pt x="244" y="6049"/>
                    </a:cubicBezTo>
                    <a:lnTo>
                      <a:pt x="6027" y="266"/>
                    </a:lnTo>
                    <a:lnTo>
                      <a:pt x="25214" y="266"/>
                    </a:lnTo>
                    <a:lnTo>
                      <a:pt x="2521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9"/>
              <p:cNvSpPr/>
              <p:nvPr/>
            </p:nvSpPr>
            <p:spPr>
              <a:xfrm>
                <a:off x="6611124" y="755310"/>
                <a:ext cx="89423" cy="90133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2792" extrusionOk="0">
                    <a:moveTo>
                      <a:pt x="1374" y="0"/>
                    </a:moveTo>
                    <a:cubicBezTo>
                      <a:pt x="621" y="0"/>
                      <a:pt x="0" y="620"/>
                      <a:pt x="0" y="1396"/>
                    </a:cubicBezTo>
                    <a:cubicBezTo>
                      <a:pt x="0" y="2171"/>
                      <a:pt x="621" y="2792"/>
                      <a:pt x="1374" y="2792"/>
                    </a:cubicBezTo>
                    <a:cubicBezTo>
                      <a:pt x="2149" y="2792"/>
                      <a:pt x="2770" y="2171"/>
                      <a:pt x="2770" y="1396"/>
                    </a:cubicBezTo>
                    <a:cubicBezTo>
                      <a:pt x="2770" y="953"/>
                      <a:pt x="2570" y="576"/>
                      <a:pt x="2238" y="310"/>
                    </a:cubicBezTo>
                    <a:lnTo>
                      <a:pt x="2083" y="487"/>
                    </a:lnTo>
                    <a:lnTo>
                      <a:pt x="1884" y="288"/>
                    </a:lnTo>
                    <a:lnTo>
                      <a:pt x="1994" y="155"/>
                    </a:lnTo>
                    <a:cubicBezTo>
                      <a:pt x="1817" y="66"/>
                      <a:pt x="1596" y="0"/>
                      <a:pt x="13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0" name="Google Shape;560;p9"/>
            <p:cNvSpPr/>
            <p:nvPr/>
          </p:nvSpPr>
          <p:spPr>
            <a:xfrm>
              <a:off x="8424512" y="303114"/>
              <a:ext cx="11493" cy="10750"/>
            </a:xfrm>
            <a:custGeom>
              <a:avLst/>
              <a:gdLst/>
              <a:ahLst/>
              <a:cxnLst/>
              <a:rect l="l" t="t" r="r" b="b"/>
              <a:pathLst>
                <a:path w="356" h="333" extrusionOk="0">
                  <a:moveTo>
                    <a:pt x="111" y="0"/>
                  </a:moveTo>
                  <a:lnTo>
                    <a:pt x="1" y="133"/>
                  </a:lnTo>
                  <a:lnTo>
                    <a:pt x="200" y="332"/>
                  </a:lnTo>
                  <a:lnTo>
                    <a:pt x="355" y="155"/>
                  </a:lnTo>
                  <a:cubicBezTo>
                    <a:pt x="289" y="89"/>
                    <a:pt x="200" y="44"/>
                    <a:pt x="111" y="0"/>
                  </a:cubicBezTo>
                  <a:close/>
                </a:path>
              </a:pathLst>
            </a:custGeom>
            <a:solidFill>
              <a:srgbClr val="FF4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" name="Google Shape;561;p9"/>
          <p:cNvGrpSpPr/>
          <p:nvPr/>
        </p:nvGrpSpPr>
        <p:grpSpPr>
          <a:xfrm>
            <a:off x="7615712" y="325747"/>
            <a:ext cx="1626382" cy="472696"/>
            <a:chOff x="7615712" y="156599"/>
            <a:chExt cx="1626382" cy="472696"/>
          </a:xfrm>
        </p:grpSpPr>
        <p:sp>
          <p:nvSpPr>
            <p:cNvPr id="562" name="Google Shape;562;p9"/>
            <p:cNvSpPr/>
            <p:nvPr/>
          </p:nvSpPr>
          <p:spPr>
            <a:xfrm>
              <a:off x="7677781" y="212980"/>
              <a:ext cx="1564313" cy="416315"/>
            </a:xfrm>
            <a:custGeom>
              <a:avLst/>
              <a:gdLst/>
              <a:ahLst/>
              <a:cxnLst/>
              <a:rect l="l" t="t" r="r" b="b"/>
              <a:pathLst>
                <a:path w="48457" h="12896" extrusionOk="0">
                  <a:moveTo>
                    <a:pt x="576" y="0"/>
                  </a:moveTo>
                  <a:cubicBezTo>
                    <a:pt x="421" y="244"/>
                    <a:pt x="222" y="444"/>
                    <a:pt x="0" y="599"/>
                  </a:cubicBezTo>
                  <a:lnTo>
                    <a:pt x="12275" y="12895"/>
                  </a:lnTo>
                  <a:lnTo>
                    <a:pt x="43582" y="12895"/>
                  </a:lnTo>
                  <a:lnTo>
                    <a:pt x="48456" y="8021"/>
                  </a:lnTo>
                  <a:lnTo>
                    <a:pt x="48456" y="6847"/>
                  </a:lnTo>
                  <a:lnTo>
                    <a:pt x="43227" y="12053"/>
                  </a:lnTo>
                  <a:lnTo>
                    <a:pt x="12629" y="12053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9"/>
            <p:cNvSpPr/>
            <p:nvPr/>
          </p:nvSpPr>
          <p:spPr>
            <a:xfrm>
              <a:off x="7615712" y="156599"/>
              <a:ext cx="98010" cy="98720"/>
            </a:xfrm>
            <a:custGeom>
              <a:avLst/>
              <a:gdLst/>
              <a:ahLst/>
              <a:cxnLst/>
              <a:rect l="l" t="t" r="r" b="b"/>
              <a:pathLst>
                <a:path w="3036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20" y="2792"/>
                    <a:pt x="266" y="2216"/>
                    <a:pt x="266" y="1529"/>
                  </a:cubicBezTo>
                  <a:cubicBezTo>
                    <a:pt x="266" y="842"/>
                    <a:pt x="820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1861" y="3058"/>
                    <a:pt x="2193" y="2947"/>
                    <a:pt x="2437" y="2747"/>
                  </a:cubicBezTo>
                  <a:lnTo>
                    <a:pt x="2260" y="2570"/>
                  </a:lnTo>
                  <a:lnTo>
                    <a:pt x="2459" y="2371"/>
                  </a:lnTo>
                  <a:lnTo>
                    <a:pt x="2637" y="2548"/>
                  </a:lnTo>
                  <a:cubicBezTo>
                    <a:pt x="2902" y="2282"/>
                    <a:pt x="3035" y="1928"/>
                    <a:pt x="3035" y="1529"/>
                  </a:cubicBezTo>
                  <a:cubicBezTo>
                    <a:pt x="3035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" name="Google Shape;564;p9"/>
          <p:cNvGrpSpPr/>
          <p:nvPr/>
        </p:nvGrpSpPr>
        <p:grpSpPr>
          <a:xfrm>
            <a:off x="8550249" y="2784746"/>
            <a:ext cx="444699" cy="714806"/>
            <a:chOff x="8348444" y="2302425"/>
            <a:chExt cx="444699" cy="714806"/>
          </a:xfrm>
        </p:grpSpPr>
        <p:sp>
          <p:nvSpPr>
            <p:cNvPr id="565" name="Google Shape;565;p9"/>
            <p:cNvSpPr/>
            <p:nvPr/>
          </p:nvSpPr>
          <p:spPr>
            <a:xfrm>
              <a:off x="8348444" y="2302425"/>
              <a:ext cx="368261" cy="714806"/>
            </a:xfrm>
            <a:custGeom>
              <a:avLst/>
              <a:gdLst/>
              <a:ahLst/>
              <a:cxnLst/>
              <a:rect l="l" t="t" r="r" b="b"/>
              <a:pathLst>
                <a:path w="9395" h="18236" extrusionOk="0">
                  <a:moveTo>
                    <a:pt x="4476" y="1"/>
                  </a:moveTo>
                  <a:lnTo>
                    <a:pt x="0" y="4587"/>
                  </a:lnTo>
                  <a:lnTo>
                    <a:pt x="0" y="18235"/>
                  </a:lnTo>
                  <a:lnTo>
                    <a:pt x="9395" y="18235"/>
                  </a:lnTo>
                  <a:lnTo>
                    <a:pt x="93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9"/>
            <p:cNvSpPr/>
            <p:nvPr/>
          </p:nvSpPr>
          <p:spPr>
            <a:xfrm>
              <a:off x="8652425" y="2518678"/>
              <a:ext cx="140719" cy="38257"/>
            </a:xfrm>
            <a:custGeom>
              <a:avLst/>
              <a:gdLst/>
              <a:ahLst/>
              <a:cxnLst/>
              <a:rect l="l" t="t" r="r" b="b"/>
              <a:pathLst>
                <a:path w="3590" h="976" extrusionOk="0">
                  <a:moveTo>
                    <a:pt x="0" y="1"/>
                  </a:moveTo>
                  <a:lnTo>
                    <a:pt x="0" y="976"/>
                  </a:lnTo>
                  <a:lnTo>
                    <a:pt x="3589" y="976"/>
                  </a:lnTo>
                  <a:lnTo>
                    <a:pt x="3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9"/>
            <p:cNvSpPr/>
            <p:nvPr/>
          </p:nvSpPr>
          <p:spPr>
            <a:xfrm>
              <a:off x="8652425" y="2645482"/>
              <a:ext cx="140719" cy="38257"/>
            </a:xfrm>
            <a:custGeom>
              <a:avLst/>
              <a:gdLst/>
              <a:ahLst/>
              <a:cxnLst/>
              <a:rect l="l" t="t" r="r" b="b"/>
              <a:pathLst>
                <a:path w="3590" h="976" extrusionOk="0">
                  <a:moveTo>
                    <a:pt x="0" y="1"/>
                  </a:moveTo>
                  <a:lnTo>
                    <a:pt x="0" y="975"/>
                  </a:lnTo>
                  <a:lnTo>
                    <a:pt x="3589" y="975"/>
                  </a:lnTo>
                  <a:lnTo>
                    <a:pt x="3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9"/>
            <p:cNvSpPr/>
            <p:nvPr/>
          </p:nvSpPr>
          <p:spPr>
            <a:xfrm>
              <a:off x="8652425" y="2772286"/>
              <a:ext cx="140719" cy="37394"/>
            </a:xfrm>
            <a:custGeom>
              <a:avLst/>
              <a:gdLst/>
              <a:ahLst/>
              <a:cxnLst/>
              <a:rect l="l" t="t" r="r" b="b"/>
              <a:pathLst>
                <a:path w="3590" h="954" extrusionOk="0">
                  <a:moveTo>
                    <a:pt x="0" y="0"/>
                  </a:moveTo>
                  <a:lnTo>
                    <a:pt x="0" y="953"/>
                  </a:lnTo>
                  <a:lnTo>
                    <a:pt x="3589" y="953"/>
                  </a:lnTo>
                  <a:lnTo>
                    <a:pt x="3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9"/>
            <p:cNvSpPr/>
            <p:nvPr/>
          </p:nvSpPr>
          <p:spPr>
            <a:xfrm>
              <a:off x="8652425" y="2899090"/>
              <a:ext cx="140719" cy="37355"/>
            </a:xfrm>
            <a:custGeom>
              <a:avLst/>
              <a:gdLst/>
              <a:ahLst/>
              <a:cxnLst/>
              <a:rect l="l" t="t" r="r" b="b"/>
              <a:pathLst>
                <a:path w="3590" h="953" extrusionOk="0">
                  <a:moveTo>
                    <a:pt x="0" y="0"/>
                  </a:moveTo>
                  <a:lnTo>
                    <a:pt x="0" y="953"/>
                  </a:lnTo>
                  <a:lnTo>
                    <a:pt x="3589" y="953"/>
                  </a:lnTo>
                  <a:lnTo>
                    <a:pt x="3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" name="Google Shape;570;p9"/>
          <p:cNvGrpSpPr/>
          <p:nvPr/>
        </p:nvGrpSpPr>
        <p:grpSpPr>
          <a:xfrm>
            <a:off x="8780870" y="4291606"/>
            <a:ext cx="399902" cy="651901"/>
            <a:chOff x="8772496" y="3715501"/>
            <a:chExt cx="399902" cy="651901"/>
          </a:xfrm>
        </p:grpSpPr>
        <p:sp>
          <p:nvSpPr>
            <p:cNvPr id="571" name="Google Shape;571;p9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9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" name="Google Shape;573;p9"/>
          <p:cNvGrpSpPr/>
          <p:nvPr/>
        </p:nvGrpSpPr>
        <p:grpSpPr>
          <a:xfrm rot="5400000">
            <a:off x="67035" y="1863639"/>
            <a:ext cx="184279" cy="603321"/>
            <a:chOff x="3638102" y="4583399"/>
            <a:chExt cx="182798" cy="598473"/>
          </a:xfrm>
        </p:grpSpPr>
        <p:sp>
          <p:nvSpPr>
            <p:cNvPr id="574" name="Google Shape;574;p9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9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9"/>
          <p:cNvGrpSpPr/>
          <p:nvPr/>
        </p:nvGrpSpPr>
        <p:grpSpPr>
          <a:xfrm>
            <a:off x="4002737" y="4454342"/>
            <a:ext cx="1094369" cy="1178127"/>
            <a:chOff x="4002737" y="4454342"/>
            <a:chExt cx="1094369" cy="1178127"/>
          </a:xfrm>
        </p:grpSpPr>
        <p:grpSp>
          <p:nvGrpSpPr>
            <p:cNvPr id="577" name="Google Shape;577;p9"/>
            <p:cNvGrpSpPr/>
            <p:nvPr/>
          </p:nvGrpSpPr>
          <p:grpSpPr>
            <a:xfrm>
              <a:off x="4341477" y="4591772"/>
              <a:ext cx="182798" cy="598473"/>
              <a:chOff x="3638102" y="4583399"/>
              <a:chExt cx="182798" cy="598473"/>
            </a:xfrm>
          </p:grpSpPr>
          <p:sp>
            <p:nvSpPr>
              <p:cNvPr id="578" name="Google Shape;578;p9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9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0" name="Google Shape;580;p9"/>
            <p:cNvGrpSpPr/>
            <p:nvPr/>
          </p:nvGrpSpPr>
          <p:grpSpPr>
            <a:xfrm rot="5400000">
              <a:off x="3960858" y="4496221"/>
              <a:ext cx="1178127" cy="1094369"/>
              <a:chOff x="7825118" y="4065849"/>
              <a:chExt cx="1178127" cy="1094369"/>
            </a:xfrm>
          </p:grpSpPr>
          <p:sp>
            <p:nvSpPr>
              <p:cNvPr id="581" name="Google Shape;581;p9"/>
              <p:cNvSpPr/>
              <p:nvPr/>
            </p:nvSpPr>
            <p:spPr>
              <a:xfrm>
                <a:off x="7911327" y="4137684"/>
                <a:ext cx="1091918" cy="1022534"/>
              </a:xfrm>
              <a:custGeom>
                <a:avLst/>
                <a:gdLst/>
                <a:ahLst/>
                <a:cxnLst/>
                <a:rect l="l" t="t" r="r" b="b"/>
                <a:pathLst>
                  <a:path w="30310" h="28384" extrusionOk="0">
                    <a:moveTo>
                      <a:pt x="0" y="1"/>
                    </a:moveTo>
                    <a:lnTo>
                      <a:pt x="0" y="776"/>
                    </a:lnTo>
                    <a:lnTo>
                      <a:pt x="11012" y="776"/>
                    </a:lnTo>
                    <a:lnTo>
                      <a:pt x="29512" y="19299"/>
                    </a:lnTo>
                    <a:lnTo>
                      <a:pt x="29512" y="28383"/>
                    </a:lnTo>
                    <a:lnTo>
                      <a:pt x="30310" y="28383"/>
                    </a:lnTo>
                    <a:lnTo>
                      <a:pt x="30310" y="18967"/>
                    </a:lnTo>
                    <a:lnTo>
                      <a:pt x="113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9"/>
              <p:cNvSpPr/>
              <p:nvPr/>
            </p:nvSpPr>
            <p:spPr>
              <a:xfrm>
                <a:off x="7825118" y="4065849"/>
                <a:ext cx="172416" cy="171659"/>
              </a:xfrm>
              <a:custGeom>
                <a:avLst/>
                <a:gdLst/>
                <a:ahLst/>
                <a:cxnLst/>
                <a:rect l="l" t="t" r="r" b="b"/>
                <a:pathLst>
                  <a:path w="4786" h="4765" extrusionOk="0">
                    <a:moveTo>
                      <a:pt x="2393" y="1"/>
                    </a:moveTo>
                    <a:cubicBezTo>
                      <a:pt x="1086" y="1"/>
                      <a:pt x="0" y="1064"/>
                      <a:pt x="0" y="2372"/>
                    </a:cubicBezTo>
                    <a:cubicBezTo>
                      <a:pt x="0" y="3701"/>
                      <a:pt x="1086" y="4764"/>
                      <a:pt x="2393" y="4764"/>
                    </a:cubicBezTo>
                    <a:cubicBezTo>
                      <a:pt x="3722" y="4764"/>
                      <a:pt x="4786" y="3701"/>
                      <a:pt x="4786" y="2372"/>
                    </a:cubicBezTo>
                    <a:cubicBezTo>
                      <a:pt x="4786" y="1064"/>
                      <a:pt x="3722" y="1"/>
                      <a:pt x="23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83" name="Google Shape;583;p9"/>
          <p:cNvGrpSpPr/>
          <p:nvPr/>
        </p:nvGrpSpPr>
        <p:grpSpPr>
          <a:xfrm>
            <a:off x="2617204" y="4541442"/>
            <a:ext cx="882614" cy="184274"/>
            <a:chOff x="7460504" y="4636145"/>
            <a:chExt cx="882614" cy="184274"/>
          </a:xfrm>
        </p:grpSpPr>
        <p:sp>
          <p:nvSpPr>
            <p:cNvPr id="584" name="Google Shape;584;p9"/>
            <p:cNvSpPr/>
            <p:nvPr/>
          </p:nvSpPr>
          <p:spPr>
            <a:xfrm>
              <a:off x="8158777" y="4636145"/>
              <a:ext cx="184341" cy="184274"/>
            </a:xfrm>
            <a:custGeom>
              <a:avLst/>
              <a:gdLst/>
              <a:ahLst/>
              <a:cxnLst/>
              <a:rect l="l" t="t" r="r" b="b"/>
              <a:pathLst>
                <a:path w="2749" h="2748" extrusionOk="0">
                  <a:moveTo>
                    <a:pt x="1374" y="0"/>
                  </a:moveTo>
                  <a:cubicBezTo>
                    <a:pt x="621" y="0"/>
                    <a:pt x="1" y="621"/>
                    <a:pt x="1" y="1374"/>
                  </a:cubicBezTo>
                  <a:cubicBezTo>
                    <a:pt x="1" y="2127"/>
                    <a:pt x="621" y="2748"/>
                    <a:pt x="1374" y="2748"/>
                  </a:cubicBezTo>
                  <a:cubicBezTo>
                    <a:pt x="2128" y="2748"/>
                    <a:pt x="2748" y="2127"/>
                    <a:pt x="2748" y="1374"/>
                  </a:cubicBezTo>
                  <a:cubicBezTo>
                    <a:pt x="2748" y="621"/>
                    <a:pt x="2128" y="0"/>
                    <a:pt x="1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9"/>
            <p:cNvSpPr/>
            <p:nvPr/>
          </p:nvSpPr>
          <p:spPr>
            <a:xfrm>
              <a:off x="7820068" y="4636145"/>
              <a:ext cx="182799" cy="184274"/>
            </a:xfrm>
            <a:custGeom>
              <a:avLst/>
              <a:gdLst/>
              <a:ahLst/>
              <a:cxnLst/>
              <a:rect l="l" t="t" r="r" b="b"/>
              <a:pathLst>
                <a:path w="2726" h="2748" extrusionOk="0">
                  <a:moveTo>
                    <a:pt x="1352" y="0"/>
                  </a:moveTo>
                  <a:cubicBezTo>
                    <a:pt x="598" y="0"/>
                    <a:pt x="0" y="621"/>
                    <a:pt x="0" y="1374"/>
                  </a:cubicBezTo>
                  <a:cubicBezTo>
                    <a:pt x="0" y="2127"/>
                    <a:pt x="598" y="2748"/>
                    <a:pt x="1352" y="2748"/>
                  </a:cubicBezTo>
                  <a:cubicBezTo>
                    <a:pt x="2105" y="2748"/>
                    <a:pt x="2725" y="2127"/>
                    <a:pt x="2725" y="1374"/>
                  </a:cubicBezTo>
                  <a:cubicBezTo>
                    <a:pt x="2725" y="621"/>
                    <a:pt x="2105" y="0"/>
                    <a:pt x="13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9"/>
            <p:cNvSpPr/>
            <p:nvPr/>
          </p:nvSpPr>
          <p:spPr>
            <a:xfrm>
              <a:off x="7460504" y="4636145"/>
              <a:ext cx="184274" cy="184274"/>
            </a:xfrm>
            <a:custGeom>
              <a:avLst/>
              <a:gdLst/>
              <a:ahLst/>
              <a:cxnLst/>
              <a:rect l="l" t="t" r="r" b="b"/>
              <a:pathLst>
                <a:path w="2748" h="2748" extrusionOk="0">
                  <a:moveTo>
                    <a:pt x="1374" y="0"/>
                  </a:moveTo>
                  <a:cubicBezTo>
                    <a:pt x="621" y="0"/>
                    <a:pt x="0" y="621"/>
                    <a:pt x="0" y="1374"/>
                  </a:cubicBezTo>
                  <a:cubicBezTo>
                    <a:pt x="0" y="2127"/>
                    <a:pt x="621" y="2748"/>
                    <a:pt x="1374" y="2748"/>
                  </a:cubicBezTo>
                  <a:cubicBezTo>
                    <a:pt x="2127" y="2748"/>
                    <a:pt x="2748" y="2127"/>
                    <a:pt x="2748" y="1374"/>
                  </a:cubicBezTo>
                  <a:cubicBezTo>
                    <a:pt x="2748" y="621"/>
                    <a:pt x="2127" y="0"/>
                    <a:pt x="1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" name="Google Shape;587;p9"/>
          <p:cNvGrpSpPr/>
          <p:nvPr/>
        </p:nvGrpSpPr>
        <p:grpSpPr>
          <a:xfrm>
            <a:off x="2336293" y="-27740"/>
            <a:ext cx="1468333" cy="494947"/>
            <a:chOff x="-21957" y="3648039"/>
            <a:chExt cx="1468333" cy="494947"/>
          </a:xfrm>
        </p:grpSpPr>
        <p:sp>
          <p:nvSpPr>
            <p:cNvPr id="588" name="Google Shape;588;p9"/>
            <p:cNvSpPr/>
            <p:nvPr/>
          </p:nvSpPr>
          <p:spPr>
            <a:xfrm>
              <a:off x="1113676" y="3810286"/>
              <a:ext cx="332700" cy="332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9"/>
            <p:cNvSpPr/>
            <p:nvPr/>
          </p:nvSpPr>
          <p:spPr>
            <a:xfrm>
              <a:off x="-21957" y="3648039"/>
              <a:ext cx="1150161" cy="332607"/>
            </a:xfrm>
            <a:custGeom>
              <a:avLst/>
              <a:gdLst/>
              <a:ahLst/>
              <a:cxnLst/>
              <a:rect l="l" t="t" r="r" b="b"/>
              <a:pathLst>
                <a:path w="35628" h="10303" extrusionOk="0">
                  <a:moveTo>
                    <a:pt x="0" y="0"/>
                  </a:moveTo>
                  <a:lnTo>
                    <a:pt x="0" y="1108"/>
                  </a:lnTo>
                  <a:lnTo>
                    <a:pt x="9062" y="10192"/>
                  </a:lnTo>
                  <a:lnTo>
                    <a:pt x="9173" y="10303"/>
                  </a:lnTo>
                  <a:lnTo>
                    <a:pt x="35583" y="10303"/>
                  </a:lnTo>
                  <a:cubicBezTo>
                    <a:pt x="35583" y="10259"/>
                    <a:pt x="35583" y="10214"/>
                    <a:pt x="35583" y="10170"/>
                  </a:cubicBezTo>
                  <a:cubicBezTo>
                    <a:pt x="35583" y="9949"/>
                    <a:pt x="35605" y="9727"/>
                    <a:pt x="35627" y="9505"/>
                  </a:cubicBezTo>
                  <a:lnTo>
                    <a:pt x="9505" y="95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9"/>
            <p:cNvSpPr/>
            <p:nvPr/>
          </p:nvSpPr>
          <p:spPr>
            <a:xfrm>
              <a:off x="1198819" y="3895801"/>
              <a:ext cx="162413" cy="161671"/>
            </a:xfrm>
            <a:custGeom>
              <a:avLst/>
              <a:gdLst/>
              <a:ahLst/>
              <a:cxnLst/>
              <a:rect l="l" t="t" r="r" b="b"/>
              <a:pathLst>
                <a:path w="5031" h="5008" extrusionOk="0">
                  <a:moveTo>
                    <a:pt x="2505" y="0"/>
                  </a:moveTo>
                  <a:cubicBezTo>
                    <a:pt x="1131" y="0"/>
                    <a:pt x="1" y="1108"/>
                    <a:pt x="1" y="2504"/>
                  </a:cubicBezTo>
                  <a:cubicBezTo>
                    <a:pt x="1" y="3878"/>
                    <a:pt x="1131" y="5008"/>
                    <a:pt x="2505" y="5008"/>
                  </a:cubicBezTo>
                  <a:cubicBezTo>
                    <a:pt x="3900" y="5008"/>
                    <a:pt x="5030" y="3878"/>
                    <a:pt x="5030" y="2504"/>
                  </a:cubicBezTo>
                  <a:cubicBezTo>
                    <a:pt x="5030" y="1108"/>
                    <a:pt x="3900" y="0"/>
                    <a:pt x="2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" name="Google Shape;591;p9"/>
          <p:cNvGrpSpPr/>
          <p:nvPr/>
        </p:nvGrpSpPr>
        <p:grpSpPr>
          <a:xfrm rot="-5400000">
            <a:off x="8995957" y="1707889"/>
            <a:ext cx="184279" cy="603321"/>
            <a:chOff x="3638102" y="4583399"/>
            <a:chExt cx="182798" cy="598473"/>
          </a:xfrm>
        </p:grpSpPr>
        <p:sp>
          <p:nvSpPr>
            <p:cNvPr id="592" name="Google Shape;592;p9"/>
            <p:cNvSpPr/>
            <p:nvPr/>
          </p:nvSpPr>
          <p:spPr>
            <a:xfrm>
              <a:off x="3710947" y="4755502"/>
              <a:ext cx="21214" cy="426370"/>
            </a:xfrm>
            <a:custGeom>
              <a:avLst/>
              <a:gdLst/>
              <a:ahLst/>
              <a:cxnLst/>
              <a:rect l="l" t="t" r="r" b="b"/>
              <a:pathLst>
                <a:path w="355" h="7135" extrusionOk="0">
                  <a:moveTo>
                    <a:pt x="0" y="1"/>
                  </a:moveTo>
                  <a:lnTo>
                    <a:pt x="0" y="7135"/>
                  </a:lnTo>
                  <a:lnTo>
                    <a:pt x="355" y="7135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9"/>
            <p:cNvSpPr/>
            <p:nvPr/>
          </p:nvSpPr>
          <p:spPr>
            <a:xfrm>
              <a:off x="3638102" y="4583399"/>
              <a:ext cx="182798" cy="181424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1862" y="266"/>
                    <a:pt x="2172" y="399"/>
                    <a:pt x="2394" y="643"/>
                  </a:cubicBezTo>
                  <a:cubicBezTo>
                    <a:pt x="2638" y="864"/>
                    <a:pt x="2770" y="1175"/>
                    <a:pt x="2770" y="1507"/>
                  </a:cubicBezTo>
                  <a:cubicBezTo>
                    <a:pt x="2770" y="1839"/>
                    <a:pt x="2638" y="2172"/>
                    <a:pt x="2394" y="2393"/>
                  </a:cubicBezTo>
                  <a:cubicBezTo>
                    <a:pt x="2172" y="2637"/>
                    <a:pt x="1862" y="2770"/>
                    <a:pt x="1530" y="2770"/>
                  </a:cubicBezTo>
                  <a:cubicBezTo>
                    <a:pt x="1197" y="2770"/>
                    <a:pt x="865" y="2637"/>
                    <a:pt x="643" y="2393"/>
                  </a:cubicBezTo>
                  <a:cubicBezTo>
                    <a:pt x="400" y="2172"/>
                    <a:pt x="267" y="1839"/>
                    <a:pt x="267" y="1507"/>
                  </a:cubicBezTo>
                  <a:cubicBezTo>
                    <a:pt x="267" y="1175"/>
                    <a:pt x="400" y="864"/>
                    <a:pt x="643" y="643"/>
                  </a:cubicBezTo>
                  <a:cubicBezTo>
                    <a:pt x="865" y="399"/>
                    <a:pt x="1197" y="266"/>
                    <a:pt x="1530" y="266"/>
                  </a:cubicBezTo>
                  <a:close/>
                  <a:moveTo>
                    <a:pt x="1530" y="0"/>
                  </a:moveTo>
                  <a:cubicBezTo>
                    <a:pt x="1109" y="0"/>
                    <a:pt x="732" y="155"/>
                    <a:pt x="444" y="443"/>
                  </a:cubicBezTo>
                  <a:cubicBezTo>
                    <a:pt x="156" y="731"/>
                    <a:pt x="1" y="1108"/>
                    <a:pt x="1" y="1507"/>
                  </a:cubicBezTo>
                  <a:cubicBezTo>
                    <a:pt x="1" y="1928"/>
                    <a:pt x="156" y="2305"/>
                    <a:pt x="444" y="2593"/>
                  </a:cubicBezTo>
                  <a:cubicBezTo>
                    <a:pt x="732" y="2881"/>
                    <a:pt x="1109" y="3036"/>
                    <a:pt x="1530" y="3036"/>
                  </a:cubicBezTo>
                  <a:cubicBezTo>
                    <a:pt x="1928" y="3036"/>
                    <a:pt x="2305" y="2881"/>
                    <a:pt x="2593" y="2593"/>
                  </a:cubicBezTo>
                  <a:cubicBezTo>
                    <a:pt x="2881" y="2305"/>
                    <a:pt x="3058" y="1928"/>
                    <a:pt x="3058" y="1507"/>
                  </a:cubicBezTo>
                  <a:cubicBezTo>
                    <a:pt x="3058" y="1108"/>
                    <a:pt x="2881" y="731"/>
                    <a:pt x="2593" y="443"/>
                  </a:cubicBezTo>
                  <a:cubicBezTo>
                    <a:pt x="2305" y="155"/>
                    <a:pt x="1928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" name="Google Shape;594;p9"/>
          <p:cNvGrpSpPr/>
          <p:nvPr/>
        </p:nvGrpSpPr>
        <p:grpSpPr>
          <a:xfrm>
            <a:off x="481324" y="996887"/>
            <a:ext cx="399883" cy="381256"/>
            <a:chOff x="6113337" y="393160"/>
            <a:chExt cx="399883" cy="381256"/>
          </a:xfrm>
        </p:grpSpPr>
        <p:sp>
          <p:nvSpPr>
            <p:cNvPr id="595" name="Google Shape;595;p9"/>
            <p:cNvSpPr/>
            <p:nvPr/>
          </p:nvSpPr>
          <p:spPr>
            <a:xfrm>
              <a:off x="6113337" y="393160"/>
              <a:ext cx="399883" cy="381256"/>
            </a:xfrm>
            <a:custGeom>
              <a:avLst/>
              <a:gdLst/>
              <a:ahLst/>
              <a:cxnLst/>
              <a:rect l="l" t="t" r="r" b="b"/>
              <a:pathLst>
                <a:path w="12387" h="11810" extrusionOk="0">
                  <a:moveTo>
                    <a:pt x="5917" y="798"/>
                  </a:moveTo>
                  <a:cubicBezTo>
                    <a:pt x="7224" y="798"/>
                    <a:pt x="8531" y="1285"/>
                    <a:pt x="9528" y="2282"/>
                  </a:cubicBezTo>
                  <a:cubicBezTo>
                    <a:pt x="11522" y="4276"/>
                    <a:pt x="11522" y="7533"/>
                    <a:pt x="9528" y="9527"/>
                  </a:cubicBezTo>
                  <a:cubicBezTo>
                    <a:pt x="8553" y="10480"/>
                    <a:pt x="7268" y="11012"/>
                    <a:pt x="5917" y="11012"/>
                  </a:cubicBezTo>
                  <a:cubicBezTo>
                    <a:pt x="4543" y="11012"/>
                    <a:pt x="3258" y="10480"/>
                    <a:pt x="2283" y="9527"/>
                  </a:cubicBezTo>
                  <a:cubicBezTo>
                    <a:pt x="1330" y="8552"/>
                    <a:pt x="799" y="7267"/>
                    <a:pt x="799" y="5894"/>
                  </a:cubicBezTo>
                  <a:cubicBezTo>
                    <a:pt x="799" y="4542"/>
                    <a:pt x="1330" y="3257"/>
                    <a:pt x="2283" y="2282"/>
                  </a:cubicBezTo>
                  <a:cubicBezTo>
                    <a:pt x="3280" y="1285"/>
                    <a:pt x="4609" y="798"/>
                    <a:pt x="5917" y="798"/>
                  </a:cubicBezTo>
                  <a:close/>
                  <a:moveTo>
                    <a:pt x="5906" y="0"/>
                  </a:moveTo>
                  <a:cubicBezTo>
                    <a:pt x="4393" y="0"/>
                    <a:pt x="2881" y="576"/>
                    <a:pt x="1729" y="1728"/>
                  </a:cubicBezTo>
                  <a:cubicBezTo>
                    <a:pt x="621" y="2836"/>
                    <a:pt x="1" y="4321"/>
                    <a:pt x="1" y="5894"/>
                  </a:cubicBezTo>
                  <a:cubicBezTo>
                    <a:pt x="1" y="7489"/>
                    <a:pt x="621" y="8973"/>
                    <a:pt x="1729" y="10081"/>
                  </a:cubicBezTo>
                  <a:cubicBezTo>
                    <a:pt x="2859" y="11189"/>
                    <a:pt x="4344" y="11809"/>
                    <a:pt x="5917" y="11809"/>
                  </a:cubicBezTo>
                  <a:cubicBezTo>
                    <a:pt x="7490" y="11809"/>
                    <a:pt x="8974" y="11189"/>
                    <a:pt x="10082" y="10081"/>
                  </a:cubicBezTo>
                  <a:cubicBezTo>
                    <a:pt x="12386" y="7777"/>
                    <a:pt x="12386" y="4033"/>
                    <a:pt x="10082" y="1728"/>
                  </a:cubicBezTo>
                  <a:cubicBezTo>
                    <a:pt x="8930" y="576"/>
                    <a:pt x="7418" y="0"/>
                    <a:pt x="5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9"/>
            <p:cNvSpPr/>
            <p:nvPr/>
          </p:nvSpPr>
          <p:spPr>
            <a:xfrm>
              <a:off x="6222775" y="502599"/>
              <a:ext cx="162413" cy="162381"/>
            </a:xfrm>
            <a:custGeom>
              <a:avLst/>
              <a:gdLst/>
              <a:ahLst/>
              <a:cxnLst/>
              <a:rect l="l" t="t" r="r" b="b"/>
              <a:pathLst>
                <a:path w="5031" h="5030" extrusionOk="0">
                  <a:moveTo>
                    <a:pt x="2527" y="0"/>
                  </a:moveTo>
                  <a:cubicBezTo>
                    <a:pt x="1131" y="0"/>
                    <a:pt x="1" y="1130"/>
                    <a:pt x="1" y="2504"/>
                  </a:cubicBezTo>
                  <a:cubicBezTo>
                    <a:pt x="1" y="3900"/>
                    <a:pt x="1131" y="5030"/>
                    <a:pt x="2527" y="5030"/>
                  </a:cubicBezTo>
                  <a:cubicBezTo>
                    <a:pt x="3900" y="5030"/>
                    <a:pt x="5030" y="3900"/>
                    <a:pt x="5030" y="2504"/>
                  </a:cubicBezTo>
                  <a:cubicBezTo>
                    <a:pt x="5030" y="1130"/>
                    <a:pt x="3900" y="0"/>
                    <a:pt x="2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0"/>
          <p:cNvSpPr txBox="1">
            <a:spLocks noGrp="1"/>
          </p:cNvSpPr>
          <p:nvPr>
            <p:ph type="body" idx="1"/>
          </p:nvPr>
        </p:nvSpPr>
        <p:spPr>
          <a:xfrm>
            <a:off x="720000" y="4000500"/>
            <a:ext cx="7704000" cy="6009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1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</a:lstStyle>
          <a:p>
            <a:endParaRPr/>
          </a:p>
        </p:txBody>
      </p:sp>
      <p:grpSp>
        <p:nvGrpSpPr>
          <p:cNvPr id="599" name="Google Shape;599;p10"/>
          <p:cNvGrpSpPr/>
          <p:nvPr/>
        </p:nvGrpSpPr>
        <p:grpSpPr>
          <a:xfrm flipH="1">
            <a:off x="453026" y="-161681"/>
            <a:ext cx="1239039" cy="568423"/>
            <a:chOff x="208301" y="226025"/>
            <a:chExt cx="1239039" cy="568423"/>
          </a:xfrm>
        </p:grpSpPr>
        <p:sp>
          <p:nvSpPr>
            <p:cNvPr id="600" name="Google Shape;600;p10"/>
            <p:cNvSpPr/>
            <p:nvPr/>
          </p:nvSpPr>
          <p:spPr>
            <a:xfrm>
              <a:off x="1324576" y="226025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0"/>
            <p:cNvSpPr/>
            <p:nvPr/>
          </p:nvSpPr>
          <p:spPr>
            <a:xfrm>
              <a:off x="332791" y="266933"/>
              <a:ext cx="1007840" cy="482141"/>
            </a:xfrm>
            <a:custGeom>
              <a:avLst/>
              <a:gdLst/>
              <a:ahLst/>
              <a:cxnLst/>
              <a:rect l="l" t="t" r="r" b="b"/>
              <a:pathLst>
                <a:path w="25105" h="12010" extrusionOk="0">
                  <a:moveTo>
                    <a:pt x="18612" y="1"/>
                  </a:moveTo>
                  <a:lnTo>
                    <a:pt x="6869" y="11721"/>
                  </a:lnTo>
                  <a:lnTo>
                    <a:pt x="1" y="11721"/>
                  </a:lnTo>
                  <a:lnTo>
                    <a:pt x="1" y="12010"/>
                  </a:lnTo>
                  <a:lnTo>
                    <a:pt x="7002" y="12010"/>
                  </a:lnTo>
                  <a:lnTo>
                    <a:pt x="18723" y="267"/>
                  </a:lnTo>
                  <a:lnTo>
                    <a:pt x="25104" y="267"/>
                  </a:lnTo>
                  <a:lnTo>
                    <a:pt x="2510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0"/>
            <p:cNvSpPr/>
            <p:nvPr/>
          </p:nvSpPr>
          <p:spPr>
            <a:xfrm>
              <a:off x="208301" y="671644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67"/>
                  </a:moveTo>
                  <a:cubicBezTo>
                    <a:pt x="2216" y="267"/>
                    <a:pt x="2770" y="843"/>
                    <a:pt x="2770" y="1530"/>
                  </a:cubicBezTo>
                  <a:cubicBezTo>
                    <a:pt x="2770" y="2217"/>
                    <a:pt x="2216" y="2770"/>
                    <a:pt x="1529" y="2770"/>
                  </a:cubicBezTo>
                  <a:cubicBezTo>
                    <a:pt x="842" y="2770"/>
                    <a:pt x="266" y="2217"/>
                    <a:pt x="266" y="1530"/>
                  </a:cubicBezTo>
                  <a:cubicBezTo>
                    <a:pt x="266" y="843"/>
                    <a:pt x="842" y="267"/>
                    <a:pt x="1529" y="267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72"/>
                    <a:pt x="687" y="3058"/>
                    <a:pt x="1529" y="3058"/>
                  </a:cubicBezTo>
                  <a:cubicBezTo>
                    <a:pt x="2371" y="3058"/>
                    <a:pt x="3058" y="2372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" name="Google Shape;603;p10"/>
          <p:cNvGrpSpPr/>
          <p:nvPr/>
        </p:nvGrpSpPr>
        <p:grpSpPr>
          <a:xfrm rot="-5400000" flipH="1">
            <a:off x="-436230" y="325320"/>
            <a:ext cx="1468333" cy="494947"/>
            <a:chOff x="-21957" y="3648039"/>
            <a:chExt cx="1468333" cy="494947"/>
          </a:xfrm>
        </p:grpSpPr>
        <p:sp>
          <p:nvSpPr>
            <p:cNvPr id="604" name="Google Shape;604;p10"/>
            <p:cNvSpPr/>
            <p:nvPr/>
          </p:nvSpPr>
          <p:spPr>
            <a:xfrm>
              <a:off x="-21957" y="3648039"/>
              <a:ext cx="1150161" cy="332607"/>
            </a:xfrm>
            <a:custGeom>
              <a:avLst/>
              <a:gdLst/>
              <a:ahLst/>
              <a:cxnLst/>
              <a:rect l="l" t="t" r="r" b="b"/>
              <a:pathLst>
                <a:path w="35628" h="10303" extrusionOk="0">
                  <a:moveTo>
                    <a:pt x="0" y="0"/>
                  </a:moveTo>
                  <a:lnTo>
                    <a:pt x="0" y="1108"/>
                  </a:lnTo>
                  <a:lnTo>
                    <a:pt x="9062" y="10192"/>
                  </a:lnTo>
                  <a:lnTo>
                    <a:pt x="9173" y="10303"/>
                  </a:lnTo>
                  <a:lnTo>
                    <a:pt x="35583" y="10303"/>
                  </a:lnTo>
                  <a:cubicBezTo>
                    <a:pt x="35583" y="10259"/>
                    <a:pt x="35583" y="10214"/>
                    <a:pt x="35583" y="10170"/>
                  </a:cubicBezTo>
                  <a:cubicBezTo>
                    <a:pt x="35583" y="9949"/>
                    <a:pt x="35605" y="9727"/>
                    <a:pt x="35627" y="9505"/>
                  </a:cubicBezTo>
                  <a:lnTo>
                    <a:pt x="9505" y="95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0"/>
            <p:cNvSpPr/>
            <p:nvPr/>
          </p:nvSpPr>
          <p:spPr>
            <a:xfrm>
              <a:off x="1113676" y="3810286"/>
              <a:ext cx="332700" cy="332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0"/>
            <p:cNvSpPr/>
            <p:nvPr/>
          </p:nvSpPr>
          <p:spPr>
            <a:xfrm>
              <a:off x="1198819" y="3895801"/>
              <a:ext cx="162413" cy="161671"/>
            </a:xfrm>
            <a:custGeom>
              <a:avLst/>
              <a:gdLst/>
              <a:ahLst/>
              <a:cxnLst/>
              <a:rect l="l" t="t" r="r" b="b"/>
              <a:pathLst>
                <a:path w="5031" h="5008" extrusionOk="0">
                  <a:moveTo>
                    <a:pt x="2505" y="0"/>
                  </a:moveTo>
                  <a:cubicBezTo>
                    <a:pt x="1131" y="0"/>
                    <a:pt x="1" y="1108"/>
                    <a:pt x="1" y="2504"/>
                  </a:cubicBezTo>
                  <a:cubicBezTo>
                    <a:pt x="1" y="3878"/>
                    <a:pt x="1131" y="5008"/>
                    <a:pt x="2505" y="5008"/>
                  </a:cubicBezTo>
                  <a:cubicBezTo>
                    <a:pt x="3900" y="5008"/>
                    <a:pt x="5030" y="3878"/>
                    <a:pt x="5030" y="2504"/>
                  </a:cubicBezTo>
                  <a:cubicBezTo>
                    <a:pt x="5030" y="1108"/>
                    <a:pt x="3900" y="0"/>
                    <a:pt x="2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" name="Google Shape;607;p10"/>
          <p:cNvGrpSpPr/>
          <p:nvPr/>
        </p:nvGrpSpPr>
        <p:grpSpPr>
          <a:xfrm>
            <a:off x="8786810" y="4275717"/>
            <a:ext cx="399902" cy="651901"/>
            <a:chOff x="8772496" y="3715501"/>
            <a:chExt cx="399902" cy="651901"/>
          </a:xfrm>
        </p:grpSpPr>
        <p:sp>
          <p:nvSpPr>
            <p:cNvPr id="608" name="Google Shape;608;p10"/>
            <p:cNvSpPr/>
            <p:nvPr/>
          </p:nvSpPr>
          <p:spPr>
            <a:xfrm>
              <a:off x="8772496" y="3715501"/>
              <a:ext cx="143718" cy="143765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92" y="843"/>
                    <a:pt x="2792" y="1530"/>
                  </a:cubicBezTo>
                  <a:cubicBezTo>
                    <a:pt x="2792" y="2217"/>
                    <a:pt x="2216" y="2793"/>
                    <a:pt x="1529" y="2793"/>
                  </a:cubicBezTo>
                  <a:cubicBezTo>
                    <a:pt x="842" y="2793"/>
                    <a:pt x="288" y="2217"/>
                    <a:pt x="288" y="1530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27"/>
                    <a:pt x="621" y="2992"/>
                    <a:pt x="1396" y="3059"/>
                  </a:cubicBezTo>
                  <a:lnTo>
                    <a:pt x="1396" y="2926"/>
                  </a:lnTo>
                  <a:lnTo>
                    <a:pt x="1684" y="2926"/>
                  </a:lnTo>
                  <a:lnTo>
                    <a:pt x="1684" y="3059"/>
                  </a:lnTo>
                  <a:cubicBezTo>
                    <a:pt x="2460" y="2992"/>
                    <a:pt x="3058" y="2327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0"/>
            <p:cNvSpPr/>
            <p:nvPr/>
          </p:nvSpPr>
          <p:spPr>
            <a:xfrm>
              <a:off x="8838105" y="3859218"/>
              <a:ext cx="334293" cy="508184"/>
            </a:xfrm>
            <a:custGeom>
              <a:avLst/>
              <a:gdLst/>
              <a:ahLst/>
              <a:cxnLst/>
              <a:rect l="l" t="t" r="r" b="b"/>
              <a:pathLst>
                <a:path w="7113" h="10813" extrusionOk="0">
                  <a:moveTo>
                    <a:pt x="0" y="1"/>
                  </a:moveTo>
                  <a:lnTo>
                    <a:pt x="0" y="3723"/>
                  </a:lnTo>
                  <a:lnTo>
                    <a:pt x="7112" y="10813"/>
                  </a:lnTo>
                  <a:lnTo>
                    <a:pt x="7112" y="10436"/>
                  </a:lnTo>
                  <a:lnTo>
                    <a:pt x="288" y="3612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" name="Google Shape;610;p10"/>
          <p:cNvGrpSpPr/>
          <p:nvPr/>
        </p:nvGrpSpPr>
        <p:grpSpPr>
          <a:xfrm rot="10800000" flipH="1">
            <a:off x="-305565" y="3538886"/>
            <a:ext cx="831921" cy="487879"/>
            <a:chOff x="-294886" y="1687485"/>
            <a:chExt cx="831921" cy="487879"/>
          </a:xfrm>
        </p:grpSpPr>
        <p:grpSp>
          <p:nvGrpSpPr>
            <p:cNvPr id="611" name="Google Shape;611;p10"/>
            <p:cNvGrpSpPr/>
            <p:nvPr/>
          </p:nvGrpSpPr>
          <p:grpSpPr>
            <a:xfrm rot="5400000">
              <a:off x="-85365" y="1781564"/>
              <a:ext cx="184279" cy="603321"/>
              <a:chOff x="3638102" y="4583399"/>
              <a:chExt cx="182798" cy="598473"/>
            </a:xfrm>
          </p:grpSpPr>
          <p:sp>
            <p:nvSpPr>
              <p:cNvPr id="612" name="Google Shape;612;p10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0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4" name="Google Shape;614;p10"/>
            <p:cNvGrpSpPr/>
            <p:nvPr/>
          </p:nvGrpSpPr>
          <p:grpSpPr>
            <a:xfrm rot="5400000">
              <a:off x="143235" y="1477964"/>
              <a:ext cx="184279" cy="603321"/>
              <a:chOff x="3638102" y="4583399"/>
              <a:chExt cx="182798" cy="598473"/>
            </a:xfrm>
          </p:grpSpPr>
          <p:sp>
            <p:nvSpPr>
              <p:cNvPr id="615" name="Google Shape;615;p10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0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17" name="Google Shape;617;p10"/>
          <p:cNvGrpSpPr/>
          <p:nvPr/>
        </p:nvGrpSpPr>
        <p:grpSpPr>
          <a:xfrm>
            <a:off x="-276783" y="2058602"/>
            <a:ext cx="889837" cy="986391"/>
            <a:chOff x="-138609" y="2210165"/>
            <a:chExt cx="889837" cy="986391"/>
          </a:xfrm>
        </p:grpSpPr>
        <p:sp>
          <p:nvSpPr>
            <p:cNvPr id="618" name="Google Shape;618;p10"/>
            <p:cNvSpPr/>
            <p:nvPr/>
          </p:nvSpPr>
          <p:spPr>
            <a:xfrm flipH="1">
              <a:off x="652475" y="2210165"/>
              <a:ext cx="98752" cy="98010"/>
            </a:xfrm>
            <a:custGeom>
              <a:avLst/>
              <a:gdLst/>
              <a:ahLst/>
              <a:cxnLst/>
              <a:rect l="l" t="t" r="r" b="b"/>
              <a:pathLst>
                <a:path w="3059" h="3036" extrusionOk="0">
                  <a:moveTo>
                    <a:pt x="1530" y="266"/>
                  </a:moveTo>
                  <a:cubicBezTo>
                    <a:pt x="2216" y="266"/>
                    <a:pt x="2770" y="820"/>
                    <a:pt x="2770" y="1529"/>
                  </a:cubicBezTo>
                  <a:cubicBezTo>
                    <a:pt x="2770" y="2216"/>
                    <a:pt x="2216" y="2770"/>
                    <a:pt x="1530" y="2770"/>
                  </a:cubicBezTo>
                  <a:cubicBezTo>
                    <a:pt x="843" y="2770"/>
                    <a:pt x="267" y="2216"/>
                    <a:pt x="267" y="1529"/>
                  </a:cubicBezTo>
                  <a:cubicBezTo>
                    <a:pt x="267" y="820"/>
                    <a:pt x="843" y="266"/>
                    <a:pt x="1530" y="266"/>
                  </a:cubicBezTo>
                  <a:close/>
                  <a:moveTo>
                    <a:pt x="1530" y="1"/>
                  </a:moveTo>
                  <a:cubicBezTo>
                    <a:pt x="688" y="1"/>
                    <a:pt x="1" y="687"/>
                    <a:pt x="1" y="1529"/>
                  </a:cubicBezTo>
                  <a:cubicBezTo>
                    <a:pt x="1" y="2371"/>
                    <a:pt x="688" y="3036"/>
                    <a:pt x="1530" y="3036"/>
                  </a:cubicBezTo>
                  <a:cubicBezTo>
                    <a:pt x="2371" y="3036"/>
                    <a:pt x="3058" y="2371"/>
                    <a:pt x="3058" y="1529"/>
                  </a:cubicBezTo>
                  <a:cubicBezTo>
                    <a:pt x="3058" y="1507"/>
                    <a:pt x="3058" y="1507"/>
                    <a:pt x="3058" y="1507"/>
                  </a:cubicBezTo>
                  <a:lnTo>
                    <a:pt x="2815" y="1507"/>
                  </a:lnTo>
                  <a:lnTo>
                    <a:pt x="2815" y="1219"/>
                  </a:lnTo>
                  <a:lnTo>
                    <a:pt x="3036" y="1219"/>
                  </a:lnTo>
                  <a:cubicBezTo>
                    <a:pt x="2881" y="532"/>
                    <a:pt x="2261" y="1"/>
                    <a:pt x="1530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0"/>
            <p:cNvSpPr/>
            <p:nvPr/>
          </p:nvSpPr>
          <p:spPr>
            <a:xfrm flipH="1">
              <a:off x="-138608" y="2249518"/>
              <a:ext cx="791825" cy="474230"/>
            </a:xfrm>
            <a:custGeom>
              <a:avLst/>
              <a:gdLst/>
              <a:ahLst/>
              <a:cxnLst/>
              <a:rect l="l" t="t" r="r" b="b"/>
              <a:pathLst>
                <a:path w="24528" h="14690" extrusionOk="0">
                  <a:moveTo>
                    <a:pt x="0" y="0"/>
                  </a:moveTo>
                  <a:cubicBezTo>
                    <a:pt x="0" y="89"/>
                    <a:pt x="22" y="200"/>
                    <a:pt x="22" y="288"/>
                  </a:cubicBezTo>
                  <a:lnTo>
                    <a:pt x="10103" y="288"/>
                  </a:lnTo>
                  <a:lnTo>
                    <a:pt x="24527" y="14690"/>
                  </a:lnTo>
                  <a:lnTo>
                    <a:pt x="24527" y="14313"/>
                  </a:lnTo>
                  <a:lnTo>
                    <a:pt x="10214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0" name="Google Shape;620;p10"/>
            <p:cNvGrpSpPr/>
            <p:nvPr/>
          </p:nvGrpSpPr>
          <p:grpSpPr>
            <a:xfrm flipH="1">
              <a:off x="-138609" y="2517039"/>
              <a:ext cx="889837" cy="679518"/>
              <a:chOff x="-350462" y="2364639"/>
              <a:chExt cx="889837" cy="679518"/>
            </a:xfrm>
          </p:grpSpPr>
          <p:sp>
            <p:nvSpPr>
              <p:cNvPr id="621" name="Google Shape;621;p10"/>
              <p:cNvSpPr/>
              <p:nvPr/>
            </p:nvSpPr>
            <p:spPr>
              <a:xfrm>
                <a:off x="-350462" y="2364639"/>
                <a:ext cx="98752" cy="98010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2216" y="266"/>
                      <a:pt x="2770" y="820"/>
                      <a:pt x="2770" y="1529"/>
                    </a:cubicBezTo>
                    <a:cubicBezTo>
                      <a:pt x="2770" y="2216"/>
                      <a:pt x="2216" y="2770"/>
                      <a:pt x="1530" y="2770"/>
                    </a:cubicBezTo>
                    <a:cubicBezTo>
                      <a:pt x="843" y="2770"/>
                      <a:pt x="267" y="2216"/>
                      <a:pt x="267" y="1529"/>
                    </a:cubicBezTo>
                    <a:cubicBezTo>
                      <a:pt x="267" y="820"/>
                      <a:pt x="843" y="266"/>
                      <a:pt x="1530" y="266"/>
                    </a:cubicBezTo>
                    <a:close/>
                    <a:moveTo>
                      <a:pt x="1530" y="1"/>
                    </a:moveTo>
                    <a:cubicBezTo>
                      <a:pt x="688" y="1"/>
                      <a:pt x="1" y="687"/>
                      <a:pt x="1" y="1529"/>
                    </a:cubicBezTo>
                    <a:cubicBezTo>
                      <a:pt x="1" y="2371"/>
                      <a:pt x="688" y="3036"/>
                      <a:pt x="1530" y="3036"/>
                    </a:cubicBezTo>
                    <a:cubicBezTo>
                      <a:pt x="2371" y="3036"/>
                      <a:pt x="3058" y="2371"/>
                      <a:pt x="3058" y="1529"/>
                    </a:cubicBezTo>
                    <a:cubicBezTo>
                      <a:pt x="3058" y="1507"/>
                      <a:pt x="3058" y="1507"/>
                      <a:pt x="3058" y="1507"/>
                    </a:cubicBezTo>
                    <a:lnTo>
                      <a:pt x="2815" y="1507"/>
                    </a:lnTo>
                    <a:lnTo>
                      <a:pt x="2815" y="1219"/>
                    </a:lnTo>
                    <a:lnTo>
                      <a:pt x="3036" y="1219"/>
                    </a:lnTo>
                    <a:cubicBezTo>
                      <a:pt x="2881" y="532"/>
                      <a:pt x="2261" y="1"/>
                      <a:pt x="15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10"/>
              <p:cNvSpPr/>
              <p:nvPr/>
            </p:nvSpPr>
            <p:spPr>
              <a:xfrm>
                <a:off x="-252452" y="2403991"/>
                <a:ext cx="791825" cy="474230"/>
              </a:xfrm>
              <a:custGeom>
                <a:avLst/>
                <a:gdLst/>
                <a:ahLst/>
                <a:cxnLst/>
                <a:rect l="l" t="t" r="r" b="b"/>
                <a:pathLst>
                  <a:path w="24528" h="14690" extrusionOk="0">
                    <a:moveTo>
                      <a:pt x="0" y="0"/>
                    </a:moveTo>
                    <a:cubicBezTo>
                      <a:pt x="0" y="89"/>
                      <a:pt x="22" y="200"/>
                      <a:pt x="22" y="288"/>
                    </a:cubicBezTo>
                    <a:lnTo>
                      <a:pt x="10103" y="288"/>
                    </a:lnTo>
                    <a:lnTo>
                      <a:pt x="24527" y="14690"/>
                    </a:lnTo>
                    <a:lnTo>
                      <a:pt x="24527" y="14313"/>
                    </a:lnTo>
                    <a:lnTo>
                      <a:pt x="10214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10"/>
              <p:cNvSpPr/>
              <p:nvPr/>
            </p:nvSpPr>
            <p:spPr>
              <a:xfrm>
                <a:off x="-134458" y="2700832"/>
                <a:ext cx="98042" cy="9872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3058" extrusionOk="0">
                    <a:moveTo>
                      <a:pt x="1530" y="0"/>
                    </a:moveTo>
                    <a:cubicBezTo>
                      <a:pt x="688" y="0"/>
                      <a:pt x="1" y="687"/>
                      <a:pt x="1" y="1529"/>
                    </a:cubicBezTo>
                    <a:cubicBezTo>
                      <a:pt x="1" y="2371"/>
                      <a:pt x="688" y="3058"/>
                      <a:pt x="1530" y="3058"/>
                    </a:cubicBezTo>
                    <a:cubicBezTo>
                      <a:pt x="2327" y="3058"/>
                      <a:pt x="2992" y="2415"/>
                      <a:pt x="3036" y="1617"/>
                    </a:cubicBezTo>
                    <a:lnTo>
                      <a:pt x="2771" y="1617"/>
                    </a:lnTo>
                    <a:lnTo>
                      <a:pt x="2771" y="1573"/>
                    </a:lnTo>
                    <a:cubicBezTo>
                      <a:pt x="2748" y="2238"/>
                      <a:pt x="2194" y="2770"/>
                      <a:pt x="1530" y="2770"/>
                    </a:cubicBezTo>
                    <a:cubicBezTo>
                      <a:pt x="843" y="2770"/>
                      <a:pt x="267" y="2216"/>
                      <a:pt x="267" y="1529"/>
                    </a:cubicBezTo>
                    <a:cubicBezTo>
                      <a:pt x="267" y="842"/>
                      <a:pt x="843" y="266"/>
                      <a:pt x="1530" y="266"/>
                    </a:cubicBezTo>
                    <a:cubicBezTo>
                      <a:pt x="2194" y="266"/>
                      <a:pt x="2748" y="820"/>
                      <a:pt x="2771" y="1484"/>
                    </a:cubicBezTo>
                    <a:lnTo>
                      <a:pt x="2771" y="1352"/>
                    </a:lnTo>
                    <a:lnTo>
                      <a:pt x="3036" y="1352"/>
                    </a:lnTo>
                    <a:cubicBezTo>
                      <a:pt x="2948" y="598"/>
                      <a:pt x="2305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10"/>
              <p:cNvSpPr/>
              <p:nvPr/>
            </p:nvSpPr>
            <p:spPr>
              <a:xfrm>
                <a:off x="-36448" y="2744446"/>
                <a:ext cx="575823" cy="299711"/>
              </a:xfrm>
              <a:custGeom>
                <a:avLst/>
                <a:gdLst/>
                <a:ahLst/>
                <a:cxnLst/>
                <a:rect l="l" t="t" r="r" b="b"/>
                <a:pathLst>
                  <a:path w="17837" h="9284" extrusionOk="0">
                    <a:moveTo>
                      <a:pt x="0" y="1"/>
                    </a:moveTo>
                    <a:cubicBezTo>
                      <a:pt x="0" y="67"/>
                      <a:pt x="23" y="111"/>
                      <a:pt x="23" y="178"/>
                    </a:cubicBezTo>
                    <a:cubicBezTo>
                      <a:pt x="23" y="200"/>
                      <a:pt x="0" y="244"/>
                      <a:pt x="0" y="266"/>
                    </a:cubicBezTo>
                    <a:lnTo>
                      <a:pt x="8819" y="266"/>
                    </a:lnTo>
                    <a:lnTo>
                      <a:pt x="17836" y="9284"/>
                    </a:lnTo>
                    <a:lnTo>
                      <a:pt x="17836" y="8885"/>
                    </a:lnTo>
                    <a:lnTo>
                      <a:pt x="8929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25" name="Google Shape;625;p10"/>
          <p:cNvGrpSpPr/>
          <p:nvPr/>
        </p:nvGrpSpPr>
        <p:grpSpPr>
          <a:xfrm>
            <a:off x="8224061" y="1858449"/>
            <a:ext cx="399883" cy="381256"/>
            <a:chOff x="7268887" y="1278648"/>
            <a:chExt cx="399883" cy="381256"/>
          </a:xfrm>
        </p:grpSpPr>
        <p:sp>
          <p:nvSpPr>
            <p:cNvPr id="626" name="Google Shape;626;p10"/>
            <p:cNvSpPr/>
            <p:nvPr/>
          </p:nvSpPr>
          <p:spPr>
            <a:xfrm>
              <a:off x="7268887" y="1278648"/>
              <a:ext cx="399883" cy="381256"/>
            </a:xfrm>
            <a:custGeom>
              <a:avLst/>
              <a:gdLst/>
              <a:ahLst/>
              <a:cxnLst/>
              <a:rect l="l" t="t" r="r" b="b"/>
              <a:pathLst>
                <a:path w="12387" h="11810" extrusionOk="0">
                  <a:moveTo>
                    <a:pt x="5917" y="798"/>
                  </a:moveTo>
                  <a:cubicBezTo>
                    <a:pt x="7224" y="798"/>
                    <a:pt x="8531" y="1285"/>
                    <a:pt x="9528" y="2282"/>
                  </a:cubicBezTo>
                  <a:cubicBezTo>
                    <a:pt x="11522" y="4276"/>
                    <a:pt x="11522" y="7533"/>
                    <a:pt x="9528" y="9527"/>
                  </a:cubicBezTo>
                  <a:cubicBezTo>
                    <a:pt x="8553" y="10480"/>
                    <a:pt x="7268" y="11012"/>
                    <a:pt x="5917" y="11012"/>
                  </a:cubicBezTo>
                  <a:cubicBezTo>
                    <a:pt x="4543" y="11012"/>
                    <a:pt x="3258" y="10480"/>
                    <a:pt x="2283" y="9527"/>
                  </a:cubicBezTo>
                  <a:cubicBezTo>
                    <a:pt x="1330" y="8552"/>
                    <a:pt x="799" y="7267"/>
                    <a:pt x="799" y="5894"/>
                  </a:cubicBezTo>
                  <a:cubicBezTo>
                    <a:pt x="799" y="4542"/>
                    <a:pt x="1330" y="3257"/>
                    <a:pt x="2283" y="2282"/>
                  </a:cubicBezTo>
                  <a:cubicBezTo>
                    <a:pt x="3280" y="1285"/>
                    <a:pt x="4609" y="798"/>
                    <a:pt x="5917" y="798"/>
                  </a:cubicBezTo>
                  <a:close/>
                  <a:moveTo>
                    <a:pt x="5906" y="0"/>
                  </a:moveTo>
                  <a:cubicBezTo>
                    <a:pt x="4393" y="0"/>
                    <a:pt x="2881" y="576"/>
                    <a:pt x="1729" y="1728"/>
                  </a:cubicBezTo>
                  <a:cubicBezTo>
                    <a:pt x="621" y="2836"/>
                    <a:pt x="1" y="4321"/>
                    <a:pt x="1" y="5894"/>
                  </a:cubicBezTo>
                  <a:cubicBezTo>
                    <a:pt x="1" y="7489"/>
                    <a:pt x="621" y="8973"/>
                    <a:pt x="1729" y="10081"/>
                  </a:cubicBezTo>
                  <a:cubicBezTo>
                    <a:pt x="2859" y="11189"/>
                    <a:pt x="4344" y="11809"/>
                    <a:pt x="5917" y="11809"/>
                  </a:cubicBezTo>
                  <a:cubicBezTo>
                    <a:pt x="7490" y="11809"/>
                    <a:pt x="8974" y="11189"/>
                    <a:pt x="10082" y="10081"/>
                  </a:cubicBezTo>
                  <a:cubicBezTo>
                    <a:pt x="12386" y="7777"/>
                    <a:pt x="12386" y="4033"/>
                    <a:pt x="10082" y="1728"/>
                  </a:cubicBezTo>
                  <a:cubicBezTo>
                    <a:pt x="8930" y="576"/>
                    <a:pt x="7418" y="0"/>
                    <a:pt x="5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0"/>
            <p:cNvSpPr/>
            <p:nvPr/>
          </p:nvSpPr>
          <p:spPr>
            <a:xfrm>
              <a:off x="7378325" y="1388086"/>
              <a:ext cx="162413" cy="162381"/>
            </a:xfrm>
            <a:custGeom>
              <a:avLst/>
              <a:gdLst/>
              <a:ahLst/>
              <a:cxnLst/>
              <a:rect l="l" t="t" r="r" b="b"/>
              <a:pathLst>
                <a:path w="5031" h="5030" extrusionOk="0">
                  <a:moveTo>
                    <a:pt x="2527" y="0"/>
                  </a:moveTo>
                  <a:cubicBezTo>
                    <a:pt x="1131" y="0"/>
                    <a:pt x="1" y="1130"/>
                    <a:pt x="1" y="2504"/>
                  </a:cubicBezTo>
                  <a:cubicBezTo>
                    <a:pt x="1" y="3900"/>
                    <a:pt x="1131" y="5030"/>
                    <a:pt x="2527" y="5030"/>
                  </a:cubicBezTo>
                  <a:cubicBezTo>
                    <a:pt x="3900" y="5030"/>
                    <a:pt x="5030" y="3900"/>
                    <a:pt x="5030" y="2504"/>
                  </a:cubicBezTo>
                  <a:cubicBezTo>
                    <a:pt x="5030" y="1130"/>
                    <a:pt x="3900" y="0"/>
                    <a:pt x="2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" name="Google Shape;628;p10"/>
          <p:cNvGrpSpPr/>
          <p:nvPr/>
        </p:nvGrpSpPr>
        <p:grpSpPr>
          <a:xfrm rot="10800000">
            <a:off x="8217440" y="2747755"/>
            <a:ext cx="1591472" cy="841159"/>
            <a:chOff x="661553" y="1919040"/>
            <a:chExt cx="1591472" cy="841159"/>
          </a:xfrm>
        </p:grpSpPr>
        <p:sp>
          <p:nvSpPr>
            <p:cNvPr id="629" name="Google Shape;629;p10"/>
            <p:cNvSpPr/>
            <p:nvPr/>
          </p:nvSpPr>
          <p:spPr>
            <a:xfrm>
              <a:off x="2043446" y="2661479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66"/>
                  </a:moveTo>
                  <a:cubicBezTo>
                    <a:pt x="2216" y="266"/>
                    <a:pt x="2792" y="842"/>
                    <a:pt x="2792" y="1529"/>
                  </a:cubicBezTo>
                  <a:cubicBezTo>
                    <a:pt x="2792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2"/>
                    <a:pt x="842" y="266"/>
                    <a:pt x="1529" y="266"/>
                  </a:cubicBezTo>
                  <a:close/>
                  <a:moveTo>
                    <a:pt x="1529" y="0"/>
                  </a:moveTo>
                  <a:cubicBezTo>
                    <a:pt x="1174" y="0"/>
                    <a:pt x="842" y="133"/>
                    <a:pt x="576" y="333"/>
                  </a:cubicBezTo>
                  <a:lnTo>
                    <a:pt x="731" y="488"/>
                  </a:lnTo>
                  <a:lnTo>
                    <a:pt x="532" y="687"/>
                  </a:lnTo>
                  <a:lnTo>
                    <a:pt x="377" y="532"/>
                  </a:lnTo>
                  <a:cubicBezTo>
                    <a:pt x="155" y="798"/>
                    <a:pt x="0" y="1153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0"/>
            <p:cNvSpPr/>
            <p:nvPr/>
          </p:nvSpPr>
          <p:spPr>
            <a:xfrm>
              <a:off x="661553" y="2267371"/>
              <a:ext cx="1400512" cy="411311"/>
            </a:xfrm>
            <a:custGeom>
              <a:avLst/>
              <a:gdLst/>
              <a:ahLst/>
              <a:cxnLst/>
              <a:rect l="l" t="t" r="r" b="b"/>
              <a:pathLst>
                <a:path w="43383" h="12741" extrusionOk="0">
                  <a:moveTo>
                    <a:pt x="24283" y="0"/>
                  </a:moveTo>
                  <a:lnTo>
                    <a:pt x="19387" y="4897"/>
                  </a:lnTo>
                  <a:lnTo>
                    <a:pt x="2304" y="4897"/>
                  </a:lnTo>
                  <a:lnTo>
                    <a:pt x="0" y="2593"/>
                  </a:lnTo>
                  <a:lnTo>
                    <a:pt x="0" y="2991"/>
                  </a:lnTo>
                  <a:lnTo>
                    <a:pt x="2193" y="5185"/>
                  </a:lnTo>
                  <a:lnTo>
                    <a:pt x="19498" y="5185"/>
                  </a:lnTo>
                  <a:lnTo>
                    <a:pt x="24416" y="266"/>
                  </a:lnTo>
                  <a:lnTo>
                    <a:pt x="30731" y="266"/>
                  </a:lnTo>
                  <a:lnTo>
                    <a:pt x="43183" y="12740"/>
                  </a:lnTo>
                  <a:cubicBezTo>
                    <a:pt x="43249" y="12674"/>
                    <a:pt x="43316" y="12607"/>
                    <a:pt x="43382" y="12541"/>
                  </a:cubicBezTo>
                  <a:lnTo>
                    <a:pt x="3084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0"/>
            <p:cNvSpPr/>
            <p:nvPr/>
          </p:nvSpPr>
          <p:spPr>
            <a:xfrm>
              <a:off x="661553" y="2117869"/>
              <a:ext cx="1493485" cy="209610"/>
            </a:xfrm>
            <a:custGeom>
              <a:avLst/>
              <a:gdLst/>
              <a:ahLst/>
              <a:cxnLst/>
              <a:rect l="l" t="t" r="r" b="b"/>
              <a:pathLst>
                <a:path w="46263" h="6493" extrusionOk="0">
                  <a:moveTo>
                    <a:pt x="21802" y="1"/>
                  </a:moveTo>
                  <a:lnTo>
                    <a:pt x="15598" y="6204"/>
                  </a:lnTo>
                  <a:lnTo>
                    <a:pt x="4343" y="6204"/>
                  </a:lnTo>
                  <a:lnTo>
                    <a:pt x="0" y="1862"/>
                  </a:lnTo>
                  <a:lnTo>
                    <a:pt x="0" y="2261"/>
                  </a:lnTo>
                  <a:lnTo>
                    <a:pt x="4232" y="6492"/>
                  </a:lnTo>
                  <a:lnTo>
                    <a:pt x="15709" y="6492"/>
                  </a:lnTo>
                  <a:lnTo>
                    <a:pt x="21935" y="267"/>
                  </a:lnTo>
                  <a:lnTo>
                    <a:pt x="46262" y="267"/>
                  </a:lnTo>
                  <a:cubicBezTo>
                    <a:pt x="46262" y="222"/>
                    <a:pt x="46262" y="178"/>
                    <a:pt x="46262" y="134"/>
                  </a:cubicBezTo>
                  <a:cubicBezTo>
                    <a:pt x="46262" y="89"/>
                    <a:pt x="46262" y="45"/>
                    <a:pt x="4626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0"/>
            <p:cNvSpPr/>
            <p:nvPr/>
          </p:nvSpPr>
          <p:spPr>
            <a:xfrm>
              <a:off x="851795" y="2077096"/>
              <a:ext cx="98752" cy="98752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3" y="2792"/>
                    <a:pt x="266" y="2216"/>
                    <a:pt x="266" y="1530"/>
                  </a:cubicBezTo>
                  <a:cubicBezTo>
                    <a:pt x="266" y="843"/>
                    <a:pt x="843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1" y="688"/>
                    <a:pt x="1" y="1530"/>
                  </a:cubicBezTo>
                  <a:cubicBezTo>
                    <a:pt x="1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0"/>
            <p:cNvSpPr/>
            <p:nvPr/>
          </p:nvSpPr>
          <p:spPr>
            <a:xfrm>
              <a:off x="2155015" y="2072802"/>
              <a:ext cx="98010" cy="98752"/>
            </a:xfrm>
            <a:custGeom>
              <a:avLst/>
              <a:gdLst/>
              <a:ahLst/>
              <a:cxnLst/>
              <a:rect l="l" t="t" r="r" b="b"/>
              <a:pathLst>
                <a:path w="3036" h="3059" extrusionOk="0">
                  <a:moveTo>
                    <a:pt x="1507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3"/>
                    <a:pt x="1507" y="2793"/>
                  </a:cubicBezTo>
                  <a:cubicBezTo>
                    <a:pt x="820" y="2793"/>
                    <a:pt x="266" y="2216"/>
                    <a:pt x="266" y="1530"/>
                  </a:cubicBezTo>
                  <a:cubicBezTo>
                    <a:pt x="266" y="843"/>
                    <a:pt x="820" y="289"/>
                    <a:pt x="1507" y="289"/>
                  </a:cubicBezTo>
                  <a:close/>
                  <a:moveTo>
                    <a:pt x="1507" y="1"/>
                  </a:moveTo>
                  <a:cubicBezTo>
                    <a:pt x="732" y="1"/>
                    <a:pt x="67" y="621"/>
                    <a:pt x="0" y="1397"/>
                  </a:cubicBezTo>
                  <a:lnTo>
                    <a:pt x="133" y="1397"/>
                  </a:lnTo>
                  <a:lnTo>
                    <a:pt x="133" y="1663"/>
                  </a:lnTo>
                  <a:lnTo>
                    <a:pt x="0" y="1663"/>
                  </a:lnTo>
                  <a:cubicBezTo>
                    <a:pt x="67" y="2460"/>
                    <a:pt x="732" y="3058"/>
                    <a:pt x="1507" y="3058"/>
                  </a:cubicBezTo>
                  <a:cubicBezTo>
                    <a:pt x="2349" y="3058"/>
                    <a:pt x="3036" y="2372"/>
                    <a:pt x="3036" y="1530"/>
                  </a:cubicBezTo>
                  <a:cubicBezTo>
                    <a:pt x="3036" y="688"/>
                    <a:pt x="2349" y="1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0"/>
            <p:cNvSpPr/>
            <p:nvPr/>
          </p:nvSpPr>
          <p:spPr>
            <a:xfrm>
              <a:off x="951936" y="1951936"/>
              <a:ext cx="821138" cy="187432"/>
            </a:xfrm>
            <a:custGeom>
              <a:avLst/>
              <a:gdLst/>
              <a:ahLst/>
              <a:cxnLst/>
              <a:rect l="l" t="t" r="r" b="b"/>
              <a:pathLst>
                <a:path w="25436" h="5806" extrusionOk="0">
                  <a:moveTo>
                    <a:pt x="10436" y="0"/>
                  </a:moveTo>
                  <a:lnTo>
                    <a:pt x="4919" y="5539"/>
                  </a:lnTo>
                  <a:lnTo>
                    <a:pt x="0" y="5539"/>
                  </a:lnTo>
                  <a:lnTo>
                    <a:pt x="0" y="5805"/>
                  </a:lnTo>
                  <a:lnTo>
                    <a:pt x="5030" y="5805"/>
                  </a:lnTo>
                  <a:lnTo>
                    <a:pt x="10569" y="266"/>
                  </a:lnTo>
                  <a:lnTo>
                    <a:pt x="25369" y="266"/>
                  </a:lnTo>
                  <a:cubicBezTo>
                    <a:pt x="25369" y="178"/>
                    <a:pt x="25392" y="89"/>
                    <a:pt x="25436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0"/>
            <p:cNvSpPr/>
            <p:nvPr/>
          </p:nvSpPr>
          <p:spPr>
            <a:xfrm>
              <a:off x="1770915" y="1951936"/>
              <a:ext cx="11460" cy="8619"/>
            </a:xfrm>
            <a:custGeom>
              <a:avLst/>
              <a:gdLst/>
              <a:ahLst/>
              <a:cxnLst/>
              <a:rect l="l" t="t" r="r" b="b"/>
              <a:pathLst>
                <a:path w="355" h="267" extrusionOk="0">
                  <a:moveTo>
                    <a:pt x="67" y="0"/>
                  </a:moveTo>
                  <a:cubicBezTo>
                    <a:pt x="23" y="89"/>
                    <a:pt x="0" y="178"/>
                    <a:pt x="0" y="266"/>
                  </a:cubicBezTo>
                  <a:lnTo>
                    <a:pt x="266" y="266"/>
                  </a:lnTo>
                  <a:cubicBezTo>
                    <a:pt x="289" y="178"/>
                    <a:pt x="333" y="89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0"/>
            <p:cNvSpPr/>
            <p:nvPr/>
          </p:nvSpPr>
          <p:spPr>
            <a:xfrm>
              <a:off x="1779502" y="1951936"/>
              <a:ext cx="3616" cy="8619"/>
            </a:xfrm>
            <a:custGeom>
              <a:avLst/>
              <a:gdLst/>
              <a:ahLst/>
              <a:cxnLst/>
              <a:rect l="l" t="t" r="r" b="b"/>
              <a:pathLst>
                <a:path w="112" h="267" extrusionOk="0">
                  <a:moveTo>
                    <a:pt x="89" y="0"/>
                  </a:moveTo>
                  <a:cubicBezTo>
                    <a:pt x="67" y="89"/>
                    <a:pt x="23" y="178"/>
                    <a:pt x="0" y="266"/>
                  </a:cubicBezTo>
                  <a:lnTo>
                    <a:pt x="111" y="26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0"/>
            <p:cNvSpPr/>
            <p:nvPr/>
          </p:nvSpPr>
          <p:spPr>
            <a:xfrm>
              <a:off x="1770205" y="1919040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0"/>
                  </a:moveTo>
                  <a:cubicBezTo>
                    <a:pt x="864" y="0"/>
                    <a:pt x="288" y="421"/>
                    <a:pt x="89" y="1019"/>
                  </a:cubicBezTo>
                  <a:lnTo>
                    <a:pt x="377" y="1019"/>
                  </a:lnTo>
                  <a:cubicBezTo>
                    <a:pt x="576" y="576"/>
                    <a:pt x="1020" y="288"/>
                    <a:pt x="1529" y="288"/>
                  </a:cubicBez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66" y="2216"/>
                    <a:pt x="266" y="1529"/>
                  </a:cubicBezTo>
                  <a:cubicBezTo>
                    <a:pt x="266" y="1440"/>
                    <a:pt x="288" y="1374"/>
                    <a:pt x="288" y="1285"/>
                  </a:cubicBezTo>
                  <a:lnTo>
                    <a:pt x="22" y="1285"/>
                  </a:lnTo>
                  <a:cubicBezTo>
                    <a:pt x="0" y="1374"/>
                    <a:pt x="0" y="1440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" name="Google Shape;638;p10"/>
          <p:cNvGrpSpPr/>
          <p:nvPr/>
        </p:nvGrpSpPr>
        <p:grpSpPr>
          <a:xfrm flipH="1">
            <a:off x="7554587" y="347552"/>
            <a:ext cx="1239039" cy="568423"/>
            <a:chOff x="208301" y="226025"/>
            <a:chExt cx="1239039" cy="568423"/>
          </a:xfrm>
        </p:grpSpPr>
        <p:sp>
          <p:nvSpPr>
            <p:cNvPr id="639" name="Google Shape;639;p10"/>
            <p:cNvSpPr/>
            <p:nvPr/>
          </p:nvSpPr>
          <p:spPr>
            <a:xfrm>
              <a:off x="1324576" y="226025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3"/>
                    <a:pt x="842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0"/>
            <p:cNvSpPr/>
            <p:nvPr/>
          </p:nvSpPr>
          <p:spPr>
            <a:xfrm>
              <a:off x="332791" y="266933"/>
              <a:ext cx="1007840" cy="482141"/>
            </a:xfrm>
            <a:custGeom>
              <a:avLst/>
              <a:gdLst/>
              <a:ahLst/>
              <a:cxnLst/>
              <a:rect l="l" t="t" r="r" b="b"/>
              <a:pathLst>
                <a:path w="25105" h="12010" extrusionOk="0">
                  <a:moveTo>
                    <a:pt x="18612" y="1"/>
                  </a:moveTo>
                  <a:lnTo>
                    <a:pt x="6869" y="11721"/>
                  </a:lnTo>
                  <a:lnTo>
                    <a:pt x="1" y="11721"/>
                  </a:lnTo>
                  <a:lnTo>
                    <a:pt x="1" y="12010"/>
                  </a:lnTo>
                  <a:lnTo>
                    <a:pt x="7002" y="12010"/>
                  </a:lnTo>
                  <a:lnTo>
                    <a:pt x="18723" y="267"/>
                  </a:lnTo>
                  <a:lnTo>
                    <a:pt x="25104" y="267"/>
                  </a:lnTo>
                  <a:lnTo>
                    <a:pt x="2510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0"/>
            <p:cNvSpPr/>
            <p:nvPr/>
          </p:nvSpPr>
          <p:spPr>
            <a:xfrm>
              <a:off x="208301" y="671644"/>
              <a:ext cx="122763" cy="122804"/>
            </a:xfrm>
            <a:custGeom>
              <a:avLst/>
              <a:gdLst/>
              <a:ahLst/>
              <a:cxnLst/>
              <a:rect l="l" t="t" r="r" b="b"/>
              <a:pathLst>
                <a:path w="3058" h="3059" extrusionOk="0">
                  <a:moveTo>
                    <a:pt x="1529" y="267"/>
                  </a:moveTo>
                  <a:cubicBezTo>
                    <a:pt x="2216" y="267"/>
                    <a:pt x="2770" y="843"/>
                    <a:pt x="2770" y="1530"/>
                  </a:cubicBezTo>
                  <a:cubicBezTo>
                    <a:pt x="2770" y="2217"/>
                    <a:pt x="2216" y="2770"/>
                    <a:pt x="1529" y="2770"/>
                  </a:cubicBezTo>
                  <a:cubicBezTo>
                    <a:pt x="842" y="2770"/>
                    <a:pt x="266" y="2217"/>
                    <a:pt x="266" y="1530"/>
                  </a:cubicBezTo>
                  <a:cubicBezTo>
                    <a:pt x="266" y="843"/>
                    <a:pt x="842" y="267"/>
                    <a:pt x="1529" y="267"/>
                  </a:cubicBezTo>
                  <a:close/>
                  <a:moveTo>
                    <a:pt x="1529" y="1"/>
                  </a:moveTo>
                  <a:cubicBezTo>
                    <a:pt x="687" y="1"/>
                    <a:pt x="0" y="688"/>
                    <a:pt x="0" y="1530"/>
                  </a:cubicBezTo>
                  <a:cubicBezTo>
                    <a:pt x="0" y="2372"/>
                    <a:pt x="687" y="3058"/>
                    <a:pt x="1529" y="3058"/>
                  </a:cubicBezTo>
                  <a:cubicBezTo>
                    <a:pt x="2371" y="3058"/>
                    <a:pt x="3058" y="2372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" name="Google Shape;642;p10"/>
          <p:cNvGrpSpPr/>
          <p:nvPr/>
        </p:nvGrpSpPr>
        <p:grpSpPr>
          <a:xfrm>
            <a:off x="5924853" y="4753368"/>
            <a:ext cx="878357" cy="184270"/>
            <a:chOff x="919039" y="1581426"/>
            <a:chExt cx="600134" cy="125902"/>
          </a:xfrm>
        </p:grpSpPr>
        <p:sp>
          <p:nvSpPr>
            <p:cNvPr id="643" name="Google Shape;643;p10"/>
            <p:cNvSpPr/>
            <p:nvPr/>
          </p:nvSpPr>
          <p:spPr>
            <a:xfrm>
              <a:off x="919039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0"/>
            <p:cNvSpPr/>
            <p:nvPr/>
          </p:nvSpPr>
          <p:spPr>
            <a:xfrm>
              <a:off x="1156511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8" y="3900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0"/>
            <p:cNvSpPr/>
            <p:nvPr/>
          </p:nvSpPr>
          <p:spPr>
            <a:xfrm>
              <a:off x="1393982" y="1581426"/>
              <a:ext cx="125192" cy="125902"/>
            </a:xfrm>
            <a:custGeom>
              <a:avLst/>
              <a:gdLst/>
              <a:ahLst/>
              <a:cxnLst/>
              <a:rect l="l" t="t" r="r" b="b"/>
              <a:pathLst>
                <a:path w="3878" h="3900" extrusionOk="0">
                  <a:moveTo>
                    <a:pt x="0" y="0"/>
                  </a:moveTo>
                  <a:lnTo>
                    <a:pt x="0" y="3900"/>
                  </a:lnTo>
                  <a:lnTo>
                    <a:pt x="3877" y="3900"/>
                  </a:lnTo>
                  <a:lnTo>
                    <a:pt x="3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0"/>
            <p:cNvSpPr/>
            <p:nvPr/>
          </p:nvSpPr>
          <p:spPr>
            <a:xfrm>
              <a:off x="951225" y="1640084"/>
              <a:ext cx="505705" cy="8619"/>
            </a:xfrm>
            <a:custGeom>
              <a:avLst/>
              <a:gdLst/>
              <a:ahLst/>
              <a:cxnLst/>
              <a:rect l="l" t="t" r="r" b="b"/>
              <a:pathLst>
                <a:path w="15665" h="267" extrusionOk="0">
                  <a:moveTo>
                    <a:pt x="0" y="0"/>
                  </a:moveTo>
                  <a:lnTo>
                    <a:pt x="0" y="266"/>
                  </a:lnTo>
                  <a:lnTo>
                    <a:pt x="15665" y="266"/>
                  </a:lnTo>
                  <a:lnTo>
                    <a:pt x="1566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" name="Google Shape;647;p10"/>
          <p:cNvGrpSpPr/>
          <p:nvPr/>
        </p:nvGrpSpPr>
        <p:grpSpPr>
          <a:xfrm flipH="1">
            <a:off x="2233647" y="4677183"/>
            <a:ext cx="507036" cy="690583"/>
            <a:chOff x="2409497" y="4753383"/>
            <a:chExt cx="507036" cy="690583"/>
          </a:xfrm>
        </p:grpSpPr>
        <p:grpSp>
          <p:nvGrpSpPr>
            <p:cNvPr id="648" name="Google Shape;648;p10"/>
            <p:cNvGrpSpPr/>
            <p:nvPr/>
          </p:nvGrpSpPr>
          <p:grpSpPr>
            <a:xfrm>
              <a:off x="2409497" y="4753383"/>
              <a:ext cx="182798" cy="598473"/>
              <a:chOff x="3638102" y="4583399"/>
              <a:chExt cx="182798" cy="598473"/>
            </a:xfrm>
          </p:grpSpPr>
          <p:sp>
            <p:nvSpPr>
              <p:cNvPr id="649" name="Google Shape;649;p10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0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1" name="Google Shape;651;p10"/>
            <p:cNvGrpSpPr/>
            <p:nvPr/>
          </p:nvGrpSpPr>
          <p:grpSpPr>
            <a:xfrm>
              <a:off x="2733735" y="4845493"/>
              <a:ext cx="182798" cy="598473"/>
              <a:chOff x="3638102" y="4583399"/>
              <a:chExt cx="182798" cy="598473"/>
            </a:xfrm>
          </p:grpSpPr>
          <p:sp>
            <p:nvSpPr>
              <p:cNvPr id="652" name="Google Shape;652;p10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10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54" name="Google Shape;654;p10"/>
          <p:cNvGrpSpPr/>
          <p:nvPr/>
        </p:nvGrpSpPr>
        <p:grpSpPr>
          <a:xfrm rot="5400000">
            <a:off x="4648435" y="182597"/>
            <a:ext cx="444699" cy="714806"/>
            <a:chOff x="8348444" y="2302425"/>
            <a:chExt cx="444699" cy="714806"/>
          </a:xfrm>
        </p:grpSpPr>
        <p:sp>
          <p:nvSpPr>
            <p:cNvPr id="655" name="Google Shape;655;p10"/>
            <p:cNvSpPr/>
            <p:nvPr/>
          </p:nvSpPr>
          <p:spPr>
            <a:xfrm>
              <a:off x="8348444" y="2302425"/>
              <a:ext cx="368261" cy="714806"/>
            </a:xfrm>
            <a:custGeom>
              <a:avLst/>
              <a:gdLst/>
              <a:ahLst/>
              <a:cxnLst/>
              <a:rect l="l" t="t" r="r" b="b"/>
              <a:pathLst>
                <a:path w="9395" h="18236" extrusionOk="0">
                  <a:moveTo>
                    <a:pt x="4476" y="1"/>
                  </a:moveTo>
                  <a:lnTo>
                    <a:pt x="0" y="4587"/>
                  </a:lnTo>
                  <a:lnTo>
                    <a:pt x="0" y="18235"/>
                  </a:lnTo>
                  <a:lnTo>
                    <a:pt x="9395" y="18235"/>
                  </a:lnTo>
                  <a:lnTo>
                    <a:pt x="93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0"/>
            <p:cNvSpPr/>
            <p:nvPr/>
          </p:nvSpPr>
          <p:spPr>
            <a:xfrm>
              <a:off x="8652425" y="2518678"/>
              <a:ext cx="140719" cy="38257"/>
            </a:xfrm>
            <a:custGeom>
              <a:avLst/>
              <a:gdLst/>
              <a:ahLst/>
              <a:cxnLst/>
              <a:rect l="l" t="t" r="r" b="b"/>
              <a:pathLst>
                <a:path w="3590" h="976" extrusionOk="0">
                  <a:moveTo>
                    <a:pt x="0" y="1"/>
                  </a:moveTo>
                  <a:lnTo>
                    <a:pt x="0" y="976"/>
                  </a:lnTo>
                  <a:lnTo>
                    <a:pt x="3589" y="976"/>
                  </a:lnTo>
                  <a:lnTo>
                    <a:pt x="3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0"/>
            <p:cNvSpPr/>
            <p:nvPr/>
          </p:nvSpPr>
          <p:spPr>
            <a:xfrm>
              <a:off x="8652425" y="2645482"/>
              <a:ext cx="140719" cy="38257"/>
            </a:xfrm>
            <a:custGeom>
              <a:avLst/>
              <a:gdLst/>
              <a:ahLst/>
              <a:cxnLst/>
              <a:rect l="l" t="t" r="r" b="b"/>
              <a:pathLst>
                <a:path w="3590" h="976" extrusionOk="0">
                  <a:moveTo>
                    <a:pt x="0" y="1"/>
                  </a:moveTo>
                  <a:lnTo>
                    <a:pt x="0" y="975"/>
                  </a:lnTo>
                  <a:lnTo>
                    <a:pt x="3589" y="975"/>
                  </a:lnTo>
                  <a:lnTo>
                    <a:pt x="3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0"/>
            <p:cNvSpPr/>
            <p:nvPr/>
          </p:nvSpPr>
          <p:spPr>
            <a:xfrm>
              <a:off x="8652425" y="2772286"/>
              <a:ext cx="140719" cy="37394"/>
            </a:xfrm>
            <a:custGeom>
              <a:avLst/>
              <a:gdLst/>
              <a:ahLst/>
              <a:cxnLst/>
              <a:rect l="l" t="t" r="r" b="b"/>
              <a:pathLst>
                <a:path w="3590" h="954" extrusionOk="0">
                  <a:moveTo>
                    <a:pt x="0" y="0"/>
                  </a:moveTo>
                  <a:lnTo>
                    <a:pt x="0" y="953"/>
                  </a:lnTo>
                  <a:lnTo>
                    <a:pt x="3589" y="953"/>
                  </a:lnTo>
                  <a:lnTo>
                    <a:pt x="3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0"/>
            <p:cNvSpPr/>
            <p:nvPr/>
          </p:nvSpPr>
          <p:spPr>
            <a:xfrm>
              <a:off x="8652425" y="2899090"/>
              <a:ext cx="140719" cy="37355"/>
            </a:xfrm>
            <a:custGeom>
              <a:avLst/>
              <a:gdLst/>
              <a:ahLst/>
              <a:cxnLst/>
              <a:rect l="l" t="t" r="r" b="b"/>
              <a:pathLst>
                <a:path w="3590" h="953" extrusionOk="0">
                  <a:moveTo>
                    <a:pt x="0" y="0"/>
                  </a:moveTo>
                  <a:lnTo>
                    <a:pt x="0" y="953"/>
                  </a:lnTo>
                  <a:lnTo>
                    <a:pt x="3589" y="953"/>
                  </a:lnTo>
                  <a:lnTo>
                    <a:pt x="35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28">
            <a:alphaModFix/>
            <a:extLst>
              <a:ext uri="{BEBA8EAE-BF5A-486C-A8C5-ECC9F3942E4B}">
                <a14:imgProps xmlns:a14="http://schemas.microsoft.com/office/drawing/2010/main">
                  <a14:imgLayer r:embed="rId29">
                    <a14:imgEffect>
                      <a14:sharpenSoften amount="-43000"/>
                    </a14:imgEffect>
                    <a14:imgEffect>
                      <a14:saturation sat="161000"/>
                    </a14:imgEffect>
                    <a14:imgEffect>
                      <a14:brightnessContrast bright="-36000" contrast="-9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●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○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■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●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○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■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●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○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■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43000"/>
                    </a14:imgEffect>
                    <a14:imgEffect>
                      <a14:saturation sat="161000"/>
                    </a14:imgEffect>
                    <a14:imgEffect>
                      <a14:brightnessContrast bright="-36000" contrast="-9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p31"/>
          <p:cNvSpPr/>
          <p:nvPr/>
        </p:nvSpPr>
        <p:spPr>
          <a:xfrm>
            <a:off x="1180650" y="1437442"/>
            <a:ext cx="6782700" cy="2260800"/>
          </a:xfrm>
          <a:prstGeom prst="snip1Rect">
            <a:avLst>
              <a:gd name="adj" fmla="val 25185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1" name="Google Shape;1861;p31"/>
          <p:cNvSpPr txBox="1">
            <a:spLocks noGrp="1"/>
          </p:cNvSpPr>
          <p:nvPr>
            <p:ph type="ctrTitle"/>
          </p:nvPr>
        </p:nvSpPr>
        <p:spPr>
          <a:xfrm>
            <a:off x="1442850" y="1746350"/>
            <a:ext cx="6258300" cy="16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7200" dirty="0">
                <a:solidFill>
                  <a:schemeClr val="dk2"/>
                </a:solidFill>
                <a:latin typeface="Montserrat Black" pitchFamily="2" charset="0"/>
              </a:rPr>
              <a:t>SARANSH</a:t>
            </a:r>
            <a:endParaRPr lang="en-IN" sz="4700" dirty="0">
              <a:latin typeface="Montserrat Black" pitchFamily="2" charset="0"/>
            </a:endParaRPr>
          </a:p>
        </p:txBody>
      </p:sp>
      <p:grpSp>
        <p:nvGrpSpPr>
          <p:cNvPr id="1863" name="Google Shape;1863;p31"/>
          <p:cNvGrpSpPr/>
          <p:nvPr/>
        </p:nvGrpSpPr>
        <p:grpSpPr>
          <a:xfrm>
            <a:off x="7447476" y="612577"/>
            <a:ext cx="1794619" cy="937714"/>
            <a:chOff x="7447476" y="612577"/>
            <a:chExt cx="1794619" cy="937714"/>
          </a:xfrm>
        </p:grpSpPr>
        <p:sp>
          <p:nvSpPr>
            <p:cNvPr id="1864" name="Google Shape;1864;p31"/>
            <p:cNvSpPr/>
            <p:nvPr/>
          </p:nvSpPr>
          <p:spPr>
            <a:xfrm>
              <a:off x="7866602" y="1081065"/>
              <a:ext cx="1375493" cy="469226"/>
            </a:xfrm>
            <a:custGeom>
              <a:avLst/>
              <a:gdLst/>
              <a:ahLst/>
              <a:cxnLst/>
              <a:rect l="l" t="t" r="r" b="b"/>
              <a:pathLst>
                <a:path w="42608" h="14535" extrusionOk="0">
                  <a:moveTo>
                    <a:pt x="4299" y="0"/>
                  </a:moveTo>
                  <a:lnTo>
                    <a:pt x="1" y="4321"/>
                  </a:lnTo>
                  <a:cubicBezTo>
                    <a:pt x="67" y="4365"/>
                    <a:pt x="134" y="4432"/>
                    <a:pt x="200" y="4498"/>
                  </a:cubicBezTo>
                  <a:lnTo>
                    <a:pt x="4432" y="288"/>
                  </a:lnTo>
                  <a:lnTo>
                    <a:pt x="27474" y="288"/>
                  </a:lnTo>
                  <a:lnTo>
                    <a:pt x="41721" y="14535"/>
                  </a:lnTo>
                  <a:lnTo>
                    <a:pt x="42607" y="14535"/>
                  </a:lnTo>
                  <a:lnTo>
                    <a:pt x="42607" y="14269"/>
                  </a:lnTo>
                  <a:lnTo>
                    <a:pt x="41832" y="14269"/>
                  </a:lnTo>
                  <a:lnTo>
                    <a:pt x="2758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1"/>
            <p:cNvSpPr/>
            <p:nvPr/>
          </p:nvSpPr>
          <p:spPr>
            <a:xfrm>
              <a:off x="7526149" y="694834"/>
              <a:ext cx="1715944" cy="710280"/>
            </a:xfrm>
            <a:custGeom>
              <a:avLst/>
              <a:gdLst/>
              <a:ahLst/>
              <a:cxnLst/>
              <a:rect l="l" t="t" r="r" b="b"/>
              <a:pathLst>
                <a:path w="53154" h="22002" extrusionOk="0">
                  <a:moveTo>
                    <a:pt x="222" y="0"/>
                  </a:moveTo>
                  <a:cubicBezTo>
                    <a:pt x="155" y="89"/>
                    <a:pt x="89" y="133"/>
                    <a:pt x="0" y="199"/>
                  </a:cubicBezTo>
                  <a:lnTo>
                    <a:pt x="8929" y="9106"/>
                  </a:lnTo>
                  <a:lnTo>
                    <a:pt x="40258" y="9106"/>
                  </a:lnTo>
                  <a:lnTo>
                    <a:pt x="53153" y="22001"/>
                  </a:lnTo>
                  <a:lnTo>
                    <a:pt x="53153" y="21625"/>
                  </a:lnTo>
                  <a:lnTo>
                    <a:pt x="40369" y="8840"/>
                  </a:lnTo>
                  <a:lnTo>
                    <a:pt x="9040" y="8840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1"/>
            <p:cNvSpPr/>
            <p:nvPr/>
          </p:nvSpPr>
          <p:spPr>
            <a:xfrm>
              <a:off x="7447476" y="612577"/>
              <a:ext cx="98010" cy="98720"/>
            </a:xfrm>
            <a:custGeom>
              <a:avLst/>
              <a:gdLst/>
              <a:ahLst/>
              <a:cxnLst/>
              <a:rect l="l" t="t" r="r" b="b"/>
              <a:pathLst>
                <a:path w="3036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20" y="2792"/>
                    <a:pt x="266" y="2216"/>
                    <a:pt x="266" y="1529"/>
                  </a:cubicBezTo>
                  <a:cubicBezTo>
                    <a:pt x="266" y="842"/>
                    <a:pt x="820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1861" y="3058"/>
                    <a:pt x="2193" y="2947"/>
                    <a:pt x="2437" y="2747"/>
                  </a:cubicBezTo>
                  <a:lnTo>
                    <a:pt x="2260" y="2570"/>
                  </a:lnTo>
                  <a:lnTo>
                    <a:pt x="2459" y="2371"/>
                  </a:lnTo>
                  <a:lnTo>
                    <a:pt x="2637" y="2548"/>
                  </a:lnTo>
                  <a:cubicBezTo>
                    <a:pt x="2902" y="2282"/>
                    <a:pt x="3035" y="1928"/>
                    <a:pt x="3035" y="1529"/>
                  </a:cubicBezTo>
                  <a:cubicBezTo>
                    <a:pt x="3035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1"/>
            <p:cNvSpPr/>
            <p:nvPr/>
          </p:nvSpPr>
          <p:spPr>
            <a:xfrm>
              <a:off x="7786509" y="1209098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2" y="2792"/>
                    <a:pt x="266" y="2216"/>
                    <a:pt x="266" y="1529"/>
                  </a:cubicBezTo>
                  <a:cubicBezTo>
                    <a:pt x="266" y="842"/>
                    <a:pt x="842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1153"/>
                    <a:pt x="2903" y="798"/>
                    <a:pt x="2681" y="532"/>
                  </a:cubicBezTo>
                  <a:lnTo>
                    <a:pt x="2548" y="665"/>
                  </a:lnTo>
                  <a:lnTo>
                    <a:pt x="2371" y="466"/>
                  </a:lnTo>
                  <a:lnTo>
                    <a:pt x="2482" y="355"/>
                  </a:lnTo>
                  <a:cubicBezTo>
                    <a:pt x="2216" y="133"/>
                    <a:pt x="1883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8" name="Google Shape;1868;p31"/>
          <p:cNvGrpSpPr/>
          <p:nvPr/>
        </p:nvGrpSpPr>
        <p:grpSpPr>
          <a:xfrm>
            <a:off x="-21957" y="3648039"/>
            <a:ext cx="1468333" cy="494947"/>
            <a:chOff x="-21957" y="3648039"/>
            <a:chExt cx="1468333" cy="494947"/>
          </a:xfrm>
        </p:grpSpPr>
        <p:sp>
          <p:nvSpPr>
            <p:cNvPr id="1869" name="Google Shape;1869;p31"/>
            <p:cNvSpPr/>
            <p:nvPr/>
          </p:nvSpPr>
          <p:spPr>
            <a:xfrm>
              <a:off x="1113676" y="3810286"/>
              <a:ext cx="332700" cy="332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1"/>
            <p:cNvSpPr/>
            <p:nvPr/>
          </p:nvSpPr>
          <p:spPr>
            <a:xfrm>
              <a:off x="-21957" y="3648039"/>
              <a:ext cx="1150161" cy="332607"/>
            </a:xfrm>
            <a:custGeom>
              <a:avLst/>
              <a:gdLst/>
              <a:ahLst/>
              <a:cxnLst/>
              <a:rect l="l" t="t" r="r" b="b"/>
              <a:pathLst>
                <a:path w="35628" h="10303" extrusionOk="0">
                  <a:moveTo>
                    <a:pt x="0" y="0"/>
                  </a:moveTo>
                  <a:lnTo>
                    <a:pt x="0" y="1108"/>
                  </a:lnTo>
                  <a:lnTo>
                    <a:pt x="9062" y="10192"/>
                  </a:lnTo>
                  <a:lnTo>
                    <a:pt x="9173" y="10303"/>
                  </a:lnTo>
                  <a:lnTo>
                    <a:pt x="35583" y="10303"/>
                  </a:lnTo>
                  <a:cubicBezTo>
                    <a:pt x="35583" y="10259"/>
                    <a:pt x="35583" y="10214"/>
                    <a:pt x="35583" y="10170"/>
                  </a:cubicBezTo>
                  <a:cubicBezTo>
                    <a:pt x="35583" y="9949"/>
                    <a:pt x="35605" y="9727"/>
                    <a:pt x="35627" y="9505"/>
                  </a:cubicBezTo>
                  <a:lnTo>
                    <a:pt x="9505" y="95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1"/>
            <p:cNvSpPr/>
            <p:nvPr/>
          </p:nvSpPr>
          <p:spPr>
            <a:xfrm>
              <a:off x="1198819" y="3895801"/>
              <a:ext cx="162413" cy="161671"/>
            </a:xfrm>
            <a:custGeom>
              <a:avLst/>
              <a:gdLst/>
              <a:ahLst/>
              <a:cxnLst/>
              <a:rect l="l" t="t" r="r" b="b"/>
              <a:pathLst>
                <a:path w="5031" h="5008" extrusionOk="0">
                  <a:moveTo>
                    <a:pt x="2505" y="0"/>
                  </a:moveTo>
                  <a:cubicBezTo>
                    <a:pt x="1131" y="0"/>
                    <a:pt x="1" y="1108"/>
                    <a:pt x="1" y="2504"/>
                  </a:cubicBezTo>
                  <a:cubicBezTo>
                    <a:pt x="1" y="3878"/>
                    <a:pt x="1131" y="5008"/>
                    <a:pt x="2505" y="5008"/>
                  </a:cubicBezTo>
                  <a:cubicBezTo>
                    <a:pt x="3900" y="5008"/>
                    <a:pt x="5030" y="3878"/>
                    <a:pt x="5030" y="2504"/>
                  </a:cubicBezTo>
                  <a:cubicBezTo>
                    <a:pt x="5030" y="1108"/>
                    <a:pt x="3900" y="0"/>
                    <a:pt x="2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2" name="Google Shape;1872;p31"/>
          <p:cNvGrpSpPr/>
          <p:nvPr/>
        </p:nvGrpSpPr>
        <p:grpSpPr>
          <a:xfrm>
            <a:off x="5142438" y="4352625"/>
            <a:ext cx="881930" cy="325254"/>
            <a:chOff x="4761438" y="4276425"/>
            <a:chExt cx="881930" cy="325254"/>
          </a:xfrm>
        </p:grpSpPr>
        <p:sp>
          <p:nvSpPr>
            <p:cNvPr id="1873" name="Google Shape;1873;p31"/>
            <p:cNvSpPr/>
            <p:nvPr/>
          </p:nvSpPr>
          <p:spPr>
            <a:xfrm>
              <a:off x="5424363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93" y="399"/>
                  </a:moveTo>
                  <a:lnTo>
                    <a:pt x="2593" y="2659"/>
                  </a:lnTo>
                  <a:lnTo>
                    <a:pt x="399" y="2659"/>
                  </a:lnTo>
                  <a:lnTo>
                    <a:pt x="399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69" y="3036"/>
                  </a:lnTo>
                  <a:lnTo>
                    <a:pt x="29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1"/>
            <p:cNvSpPr/>
            <p:nvPr/>
          </p:nvSpPr>
          <p:spPr>
            <a:xfrm>
              <a:off x="5235220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399" y="2659"/>
                  </a:lnTo>
                  <a:lnTo>
                    <a:pt x="399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1"/>
            <p:cNvSpPr/>
            <p:nvPr/>
          </p:nvSpPr>
          <p:spPr>
            <a:xfrm>
              <a:off x="5046076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400" y="2659"/>
                  </a:lnTo>
                  <a:lnTo>
                    <a:pt x="400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1"/>
            <p:cNvSpPr/>
            <p:nvPr/>
          </p:nvSpPr>
          <p:spPr>
            <a:xfrm>
              <a:off x="4856933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400" y="2659"/>
                  </a:lnTo>
                  <a:lnTo>
                    <a:pt x="400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1"/>
            <p:cNvSpPr/>
            <p:nvPr/>
          </p:nvSpPr>
          <p:spPr>
            <a:xfrm>
              <a:off x="5360094" y="4529884"/>
              <a:ext cx="64310" cy="15899"/>
            </a:xfrm>
            <a:custGeom>
              <a:avLst/>
              <a:gdLst/>
              <a:ahLst/>
              <a:cxnLst/>
              <a:rect l="l" t="t" r="r" b="b"/>
              <a:pathLst>
                <a:path w="1529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1"/>
            <p:cNvSpPr/>
            <p:nvPr/>
          </p:nvSpPr>
          <p:spPr>
            <a:xfrm>
              <a:off x="5170951" y="4529884"/>
              <a:ext cx="64352" cy="15899"/>
            </a:xfrm>
            <a:custGeom>
              <a:avLst/>
              <a:gdLst/>
              <a:ahLst/>
              <a:cxnLst/>
              <a:rect l="l" t="t" r="r" b="b"/>
              <a:pathLst>
                <a:path w="1530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1"/>
            <p:cNvSpPr/>
            <p:nvPr/>
          </p:nvSpPr>
          <p:spPr>
            <a:xfrm>
              <a:off x="4981808" y="4529884"/>
              <a:ext cx="64352" cy="15899"/>
            </a:xfrm>
            <a:custGeom>
              <a:avLst/>
              <a:gdLst/>
              <a:ahLst/>
              <a:cxnLst/>
              <a:rect l="l" t="t" r="r" b="b"/>
              <a:pathLst>
                <a:path w="1530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1"/>
            <p:cNvSpPr/>
            <p:nvPr/>
          </p:nvSpPr>
          <p:spPr>
            <a:xfrm>
              <a:off x="4761438" y="4529884"/>
              <a:ext cx="99766" cy="15899"/>
            </a:xfrm>
            <a:custGeom>
              <a:avLst/>
              <a:gdLst/>
              <a:ahLst/>
              <a:cxnLst/>
              <a:rect l="l" t="t" r="r" b="b"/>
              <a:pathLst>
                <a:path w="2372" h="378" extrusionOk="0">
                  <a:moveTo>
                    <a:pt x="0" y="1"/>
                  </a:moveTo>
                  <a:lnTo>
                    <a:pt x="0" y="378"/>
                  </a:lnTo>
                  <a:lnTo>
                    <a:pt x="2371" y="378"/>
                  </a:lnTo>
                  <a:lnTo>
                    <a:pt x="2371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1"/>
            <p:cNvSpPr/>
            <p:nvPr/>
          </p:nvSpPr>
          <p:spPr>
            <a:xfrm>
              <a:off x="5544569" y="4529884"/>
              <a:ext cx="98799" cy="15899"/>
            </a:xfrm>
            <a:custGeom>
              <a:avLst/>
              <a:gdLst/>
              <a:ahLst/>
              <a:cxnLst/>
              <a:rect l="l" t="t" r="r" b="b"/>
              <a:pathLst>
                <a:path w="2349" h="378" extrusionOk="0">
                  <a:moveTo>
                    <a:pt x="0" y="1"/>
                  </a:moveTo>
                  <a:lnTo>
                    <a:pt x="0" y="378"/>
                  </a:lnTo>
                  <a:lnTo>
                    <a:pt x="2349" y="378"/>
                  </a:lnTo>
                  <a:lnTo>
                    <a:pt x="234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1"/>
            <p:cNvSpPr/>
            <p:nvPr/>
          </p:nvSpPr>
          <p:spPr>
            <a:xfrm>
              <a:off x="5424363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93" y="377"/>
                  </a:moveTo>
                  <a:lnTo>
                    <a:pt x="2593" y="2637"/>
                  </a:lnTo>
                  <a:lnTo>
                    <a:pt x="399" y="2637"/>
                  </a:lnTo>
                  <a:lnTo>
                    <a:pt x="399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69" y="3036"/>
                  </a:lnTo>
                  <a:lnTo>
                    <a:pt x="29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1"/>
            <p:cNvSpPr/>
            <p:nvPr/>
          </p:nvSpPr>
          <p:spPr>
            <a:xfrm>
              <a:off x="5235220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399" y="2637"/>
                  </a:lnTo>
                  <a:lnTo>
                    <a:pt x="399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1"/>
            <p:cNvSpPr/>
            <p:nvPr/>
          </p:nvSpPr>
          <p:spPr>
            <a:xfrm>
              <a:off x="5046076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400" y="2637"/>
                  </a:lnTo>
                  <a:lnTo>
                    <a:pt x="400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1"/>
            <p:cNvSpPr/>
            <p:nvPr/>
          </p:nvSpPr>
          <p:spPr>
            <a:xfrm>
              <a:off x="4856933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400" y="2637"/>
                  </a:lnTo>
                  <a:lnTo>
                    <a:pt x="400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1"/>
            <p:cNvSpPr/>
            <p:nvPr/>
          </p:nvSpPr>
          <p:spPr>
            <a:xfrm>
              <a:off x="5360094" y="4331399"/>
              <a:ext cx="64310" cy="16824"/>
            </a:xfrm>
            <a:custGeom>
              <a:avLst/>
              <a:gdLst/>
              <a:ahLst/>
              <a:cxnLst/>
              <a:rect l="l" t="t" r="r" b="b"/>
              <a:pathLst>
                <a:path w="1529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1"/>
            <p:cNvSpPr/>
            <p:nvPr/>
          </p:nvSpPr>
          <p:spPr>
            <a:xfrm>
              <a:off x="5170951" y="4331399"/>
              <a:ext cx="64352" cy="16824"/>
            </a:xfrm>
            <a:custGeom>
              <a:avLst/>
              <a:gdLst/>
              <a:ahLst/>
              <a:cxnLst/>
              <a:rect l="l" t="t" r="r" b="b"/>
              <a:pathLst>
                <a:path w="1530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1"/>
            <p:cNvSpPr/>
            <p:nvPr/>
          </p:nvSpPr>
          <p:spPr>
            <a:xfrm>
              <a:off x="4981808" y="4331399"/>
              <a:ext cx="64352" cy="16824"/>
            </a:xfrm>
            <a:custGeom>
              <a:avLst/>
              <a:gdLst/>
              <a:ahLst/>
              <a:cxnLst/>
              <a:rect l="l" t="t" r="r" b="b"/>
              <a:pathLst>
                <a:path w="1530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1"/>
            <p:cNvSpPr/>
            <p:nvPr/>
          </p:nvSpPr>
          <p:spPr>
            <a:xfrm>
              <a:off x="4761438" y="4331399"/>
              <a:ext cx="99766" cy="16824"/>
            </a:xfrm>
            <a:custGeom>
              <a:avLst/>
              <a:gdLst/>
              <a:ahLst/>
              <a:cxnLst/>
              <a:rect l="l" t="t" r="r" b="b"/>
              <a:pathLst>
                <a:path w="2372" h="400" extrusionOk="0">
                  <a:moveTo>
                    <a:pt x="0" y="1"/>
                  </a:moveTo>
                  <a:lnTo>
                    <a:pt x="0" y="400"/>
                  </a:lnTo>
                  <a:lnTo>
                    <a:pt x="2371" y="400"/>
                  </a:lnTo>
                  <a:lnTo>
                    <a:pt x="2371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1"/>
            <p:cNvSpPr/>
            <p:nvPr/>
          </p:nvSpPr>
          <p:spPr>
            <a:xfrm>
              <a:off x="5544569" y="4331399"/>
              <a:ext cx="98799" cy="16824"/>
            </a:xfrm>
            <a:custGeom>
              <a:avLst/>
              <a:gdLst/>
              <a:ahLst/>
              <a:cxnLst/>
              <a:rect l="l" t="t" r="r" b="b"/>
              <a:pathLst>
                <a:path w="2349" h="400" extrusionOk="0">
                  <a:moveTo>
                    <a:pt x="0" y="1"/>
                  </a:moveTo>
                  <a:lnTo>
                    <a:pt x="0" y="400"/>
                  </a:lnTo>
                  <a:lnTo>
                    <a:pt x="2349" y="400"/>
                  </a:lnTo>
                  <a:lnTo>
                    <a:pt x="234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1" name="Google Shape;1891;p31"/>
          <p:cNvGrpSpPr/>
          <p:nvPr/>
        </p:nvGrpSpPr>
        <p:grpSpPr>
          <a:xfrm>
            <a:off x="7825118" y="4065849"/>
            <a:ext cx="1178127" cy="1094369"/>
            <a:chOff x="7825118" y="4065849"/>
            <a:chExt cx="1178127" cy="1094369"/>
          </a:xfrm>
        </p:grpSpPr>
        <p:sp>
          <p:nvSpPr>
            <p:cNvPr id="1892" name="Google Shape;1892;p31"/>
            <p:cNvSpPr/>
            <p:nvPr/>
          </p:nvSpPr>
          <p:spPr>
            <a:xfrm>
              <a:off x="7911327" y="4137684"/>
              <a:ext cx="1091918" cy="1022534"/>
            </a:xfrm>
            <a:custGeom>
              <a:avLst/>
              <a:gdLst/>
              <a:ahLst/>
              <a:cxnLst/>
              <a:rect l="l" t="t" r="r" b="b"/>
              <a:pathLst>
                <a:path w="30310" h="28384" extrusionOk="0">
                  <a:moveTo>
                    <a:pt x="0" y="1"/>
                  </a:moveTo>
                  <a:lnTo>
                    <a:pt x="0" y="776"/>
                  </a:lnTo>
                  <a:lnTo>
                    <a:pt x="11012" y="776"/>
                  </a:lnTo>
                  <a:lnTo>
                    <a:pt x="29512" y="19299"/>
                  </a:lnTo>
                  <a:lnTo>
                    <a:pt x="29512" y="28383"/>
                  </a:lnTo>
                  <a:lnTo>
                    <a:pt x="30310" y="28383"/>
                  </a:lnTo>
                  <a:lnTo>
                    <a:pt x="30310" y="18967"/>
                  </a:lnTo>
                  <a:lnTo>
                    <a:pt x="11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1"/>
            <p:cNvSpPr/>
            <p:nvPr/>
          </p:nvSpPr>
          <p:spPr>
            <a:xfrm>
              <a:off x="7825118" y="4065849"/>
              <a:ext cx="172416" cy="171659"/>
            </a:xfrm>
            <a:custGeom>
              <a:avLst/>
              <a:gdLst/>
              <a:ahLst/>
              <a:cxnLst/>
              <a:rect l="l" t="t" r="r" b="b"/>
              <a:pathLst>
                <a:path w="4786" h="4765" extrusionOk="0">
                  <a:moveTo>
                    <a:pt x="2393" y="1"/>
                  </a:moveTo>
                  <a:cubicBezTo>
                    <a:pt x="1086" y="1"/>
                    <a:pt x="0" y="1064"/>
                    <a:pt x="0" y="2372"/>
                  </a:cubicBezTo>
                  <a:cubicBezTo>
                    <a:pt x="0" y="3701"/>
                    <a:pt x="1086" y="4764"/>
                    <a:pt x="2393" y="4764"/>
                  </a:cubicBezTo>
                  <a:cubicBezTo>
                    <a:pt x="3722" y="4764"/>
                    <a:pt x="4786" y="3701"/>
                    <a:pt x="4786" y="2372"/>
                  </a:cubicBezTo>
                  <a:cubicBezTo>
                    <a:pt x="4786" y="1064"/>
                    <a:pt x="3722" y="1"/>
                    <a:pt x="23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4" name="Google Shape;1894;p31"/>
          <p:cNvGrpSpPr/>
          <p:nvPr/>
        </p:nvGrpSpPr>
        <p:grpSpPr>
          <a:xfrm>
            <a:off x="2176527" y="4322420"/>
            <a:ext cx="1178136" cy="679753"/>
            <a:chOff x="2176527" y="4297299"/>
            <a:chExt cx="1178136" cy="679753"/>
          </a:xfrm>
        </p:grpSpPr>
        <p:sp>
          <p:nvSpPr>
            <p:cNvPr id="1895" name="Google Shape;1895;p31"/>
            <p:cNvSpPr/>
            <p:nvPr/>
          </p:nvSpPr>
          <p:spPr>
            <a:xfrm>
              <a:off x="2892971" y="4297299"/>
              <a:ext cx="461692" cy="407329"/>
            </a:xfrm>
            <a:custGeom>
              <a:avLst/>
              <a:gdLst/>
              <a:ahLst/>
              <a:cxnLst/>
              <a:rect l="l" t="t" r="r" b="b"/>
              <a:pathLst>
                <a:path w="12807" h="11299" extrusionOk="0">
                  <a:moveTo>
                    <a:pt x="6403" y="353"/>
                  </a:moveTo>
                  <a:cubicBezTo>
                    <a:pt x="7511" y="353"/>
                    <a:pt x="8641" y="707"/>
                    <a:pt x="9594" y="1416"/>
                  </a:cubicBezTo>
                  <a:cubicBezTo>
                    <a:pt x="11920" y="3167"/>
                    <a:pt x="12408" y="6512"/>
                    <a:pt x="10635" y="8839"/>
                  </a:cubicBezTo>
                  <a:cubicBezTo>
                    <a:pt x="9601" y="10226"/>
                    <a:pt x="8011" y="10956"/>
                    <a:pt x="6403" y="10956"/>
                  </a:cubicBezTo>
                  <a:cubicBezTo>
                    <a:pt x="5288" y="10956"/>
                    <a:pt x="4165" y="10606"/>
                    <a:pt x="3213" y="9880"/>
                  </a:cubicBezTo>
                  <a:cubicBezTo>
                    <a:pt x="864" y="8130"/>
                    <a:pt x="399" y="4806"/>
                    <a:pt x="2172" y="2458"/>
                  </a:cubicBezTo>
                  <a:cubicBezTo>
                    <a:pt x="3213" y="1084"/>
                    <a:pt x="4808" y="353"/>
                    <a:pt x="6403" y="353"/>
                  </a:cubicBezTo>
                  <a:close/>
                  <a:moveTo>
                    <a:pt x="6415" y="1"/>
                  </a:moveTo>
                  <a:cubicBezTo>
                    <a:pt x="4696" y="1"/>
                    <a:pt x="2998" y="776"/>
                    <a:pt x="1884" y="2258"/>
                  </a:cubicBezTo>
                  <a:cubicBezTo>
                    <a:pt x="0" y="4740"/>
                    <a:pt x="510" y="8285"/>
                    <a:pt x="2991" y="10168"/>
                  </a:cubicBezTo>
                  <a:cubicBezTo>
                    <a:pt x="4011" y="10944"/>
                    <a:pt x="5207" y="11298"/>
                    <a:pt x="6403" y="11298"/>
                  </a:cubicBezTo>
                  <a:cubicBezTo>
                    <a:pt x="8109" y="11298"/>
                    <a:pt x="9816" y="10523"/>
                    <a:pt x="10923" y="9060"/>
                  </a:cubicBezTo>
                  <a:cubicBezTo>
                    <a:pt x="12807" y="6557"/>
                    <a:pt x="12297" y="3012"/>
                    <a:pt x="9816" y="1128"/>
                  </a:cubicBezTo>
                  <a:cubicBezTo>
                    <a:pt x="8794" y="369"/>
                    <a:pt x="7599" y="1"/>
                    <a:pt x="641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1"/>
            <p:cNvSpPr/>
            <p:nvPr/>
          </p:nvSpPr>
          <p:spPr>
            <a:xfrm>
              <a:off x="2957644" y="4356096"/>
              <a:ext cx="330723" cy="292402"/>
            </a:xfrm>
            <a:custGeom>
              <a:avLst/>
              <a:gdLst/>
              <a:ahLst/>
              <a:cxnLst/>
              <a:rect l="l" t="t" r="r" b="b"/>
              <a:pathLst>
                <a:path w="9174" h="8111" extrusionOk="0">
                  <a:moveTo>
                    <a:pt x="4593" y="0"/>
                  </a:moveTo>
                  <a:cubicBezTo>
                    <a:pt x="3365" y="0"/>
                    <a:pt x="2153" y="553"/>
                    <a:pt x="1352" y="1602"/>
                  </a:cubicBezTo>
                  <a:cubicBezTo>
                    <a:pt x="1" y="3397"/>
                    <a:pt x="355" y="5945"/>
                    <a:pt x="2150" y="7296"/>
                  </a:cubicBezTo>
                  <a:cubicBezTo>
                    <a:pt x="2880" y="7846"/>
                    <a:pt x="3732" y="8110"/>
                    <a:pt x="4576" y="8110"/>
                  </a:cubicBezTo>
                  <a:cubicBezTo>
                    <a:pt x="5806" y="8110"/>
                    <a:pt x="7021" y="7550"/>
                    <a:pt x="7822" y="6499"/>
                  </a:cubicBezTo>
                  <a:cubicBezTo>
                    <a:pt x="9174" y="4704"/>
                    <a:pt x="8819" y="2156"/>
                    <a:pt x="7024" y="805"/>
                  </a:cubicBezTo>
                  <a:cubicBezTo>
                    <a:pt x="6293" y="262"/>
                    <a:pt x="5439" y="0"/>
                    <a:pt x="45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1"/>
            <p:cNvSpPr/>
            <p:nvPr/>
          </p:nvSpPr>
          <p:spPr>
            <a:xfrm>
              <a:off x="3054292" y="4436199"/>
              <a:ext cx="138216" cy="130032"/>
            </a:xfrm>
            <a:custGeom>
              <a:avLst/>
              <a:gdLst/>
              <a:ahLst/>
              <a:cxnLst/>
              <a:rect l="l" t="t" r="r" b="b"/>
              <a:pathLst>
                <a:path w="3834" h="3607" extrusionOk="0">
                  <a:moveTo>
                    <a:pt x="1944" y="1"/>
                  </a:moveTo>
                  <a:cubicBezTo>
                    <a:pt x="1851" y="1"/>
                    <a:pt x="1757" y="8"/>
                    <a:pt x="1663" y="23"/>
                  </a:cubicBezTo>
                  <a:cubicBezTo>
                    <a:pt x="688" y="156"/>
                    <a:pt x="1" y="1064"/>
                    <a:pt x="134" y="2061"/>
                  </a:cubicBezTo>
                  <a:cubicBezTo>
                    <a:pt x="276" y="2955"/>
                    <a:pt x="1051" y="3606"/>
                    <a:pt x="1930" y="3606"/>
                  </a:cubicBezTo>
                  <a:cubicBezTo>
                    <a:pt x="2010" y="3606"/>
                    <a:pt x="2091" y="3601"/>
                    <a:pt x="2172" y="3590"/>
                  </a:cubicBezTo>
                  <a:cubicBezTo>
                    <a:pt x="3169" y="3435"/>
                    <a:pt x="3834" y="2526"/>
                    <a:pt x="3701" y="1551"/>
                  </a:cubicBezTo>
                  <a:cubicBezTo>
                    <a:pt x="3581" y="649"/>
                    <a:pt x="2825" y="1"/>
                    <a:pt x="1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1"/>
            <p:cNvSpPr/>
            <p:nvPr/>
          </p:nvSpPr>
          <p:spPr>
            <a:xfrm>
              <a:off x="2176527" y="4847200"/>
              <a:ext cx="146976" cy="129852"/>
            </a:xfrm>
            <a:custGeom>
              <a:avLst/>
              <a:gdLst/>
              <a:ahLst/>
              <a:cxnLst/>
              <a:rect l="l" t="t" r="r" b="b"/>
              <a:pathLst>
                <a:path w="4077" h="3602" extrusionOk="0">
                  <a:moveTo>
                    <a:pt x="2037" y="1"/>
                  </a:moveTo>
                  <a:cubicBezTo>
                    <a:pt x="1490" y="1"/>
                    <a:pt x="952" y="248"/>
                    <a:pt x="598" y="719"/>
                  </a:cubicBezTo>
                  <a:cubicBezTo>
                    <a:pt x="0" y="1517"/>
                    <a:pt x="177" y="2647"/>
                    <a:pt x="953" y="3245"/>
                  </a:cubicBezTo>
                  <a:cubicBezTo>
                    <a:pt x="1275" y="3487"/>
                    <a:pt x="1652" y="3602"/>
                    <a:pt x="2026" y="3602"/>
                  </a:cubicBezTo>
                  <a:cubicBezTo>
                    <a:pt x="2577" y="3602"/>
                    <a:pt x="3122" y="3352"/>
                    <a:pt x="3479" y="2890"/>
                  </a:cubicBezTo>
                  <a:cubicBezTo>
                    <a:pt x="4077" y="2093"/>
                    <a:pt x="3922" y="963"/>
                    <a:pt x="3124" y="365"/>
                  </a:cubicBezTo>
                  <a:cubicBezTo>
                    <a:pt x="2798" y="120"/>
                    <a:pt x="2415" y="1"/>
                    <a:pt x="2037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1"/>
            <p:cNvSpPr/>
            <p:nvPr/>
          </p:nvSpPr>
          <p:spPr>
            <a:xfrm>
              <a:off x="2249996" y="4637464"/>
              <a:ext cx="740467" cy="281190"/>
            </a:xfrm>
            <a:custGeom>
              <a:avLst/>
              <a:gdLst/>
              <a:ahLst/>
              <a:cxnLst/>
              <a:rect l="l" t="t" r="r" b="b"/>
              <a:pathLst>
                <a:path w="20540" h="7800" extrusionOk="0">
                  <a:moveTo>
                    <a:pt x="20296" y="1"/>
                  </a:moveTo>
                  <a:lnTo>
                    <a:pt x="12873" y="7445"/>
                  </a:lnTo>
                  <a:lnTo>
                    <a:pt x="0" y="7445"/>
                  </a:lnTo>
                  <a:lnTo>
                    <a:pt x="0" y="7800"/>
                  </a:lnTo>
                  <a:lnTo>
                    <a:pt x="13006" y="7800"/>
                  </a:lnTo>
                  <a:lnTo>
                    <a:pt x="20539" y="267"/>
                  </a:lnTo>
                  <a:lnTo>
                    <a:pt x="20296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0" name="Google Shape;1900;p31"/>
          <p:cNvGrpSpPr/>
          <p:nvPr/>
        </p:nvGrpSpPr>
        <p:grpSpPr>
          <a:xfrm rot="10800000">
            <a:off x="695520" y="2773296"/>
            <a:ext cx="1127604" cy="709227"/>
            <a:chOff x="8080552" y="2473390"/>
            <a:chExt cx="793249" cy="498929"/>
          </a:xfrm>
        </p:grpSpPr>
        <p:sp>
          <p:nvSpPr>
            <p:cNvPr id="1901" name="Google Shape;1901;p31"/>
            <p:cNvSpPr/>
            <p:nvPr/>
          </p:nvSpPr>
          <p:spPr>
            <a:xfrm>
              <a:off x="8163519" y="2857845"/>
              <a:ext cx="32218" cy="32218"/>
            </a:xfrm>
            <a:custGeom>
              <a:avLst/>
              <a:gdLst/>
              <a:ahLst/>
              <a:cxnLst/>
              <a:rect l="l" t="t" r="r" b="b"/>
              <a:pathLst>
                <a:path w="998" h="998" extrusionOk="0">
                  <a:moveTo>
                    <a:pt x="488" y="0"/>
                  </a:moveTo>
                  <a:cubicBezTo>
                    <a:pt x="222" y="0"/>
                    <a:pt x="1" y="222"/>
                    <a:pt x="1" y="488"/>
                  </a:cubicBezTo>
                  <a:cubicBezTo>
                    <a:pt x="1" y="776"/>
                    <a:pt x="222" y="997"/>
                    <a:pt x="488" y="997"/>
                  </a:cubicBezTo>
                  <a:cubicBezTo>
                    <a:pt x="754" y="997"/>
                    <a:pt x="998" y="776"/>
                    <a:pt x="998" y="488"/>
                  </a:cubicBezTo>
                  <a:cubicBezTo>
                    <a:pt x="998" y="222"/>
                    <a:pt x="754" y="0"/>
                    <a:pt x="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1"/>
            <p:cNvSpPr/>
            <p:nvPr/>
          </p:nvSpPr>
          <p:spPr>
            <a:xfrm>
              <a:off x="8080552" y="2774879"/>
              <a:ext cx="197440" cy="197440"/>
            </a:xfrm>
            <a:custGeom>
              <a:avLst/>
              <a:gdLst/>
              <a:ahLst/>
              <a:cxnLst/>
              <a:rect l="l" t="t" r="r" b="b"/>
              <a:pathLst>
                <a:path w="6116" h="6116" extrusionOk="0">
                  <a:moveTo>
                    <a:pt x="3058" y="532"/>
                  </a:moveTo>
                  <a:cubicBezTo>
                    <a:pt x="4454" y="532"/>
                    <a:pt x="5584" y="1662"/>
                    <a:pt x="5584" y="3058"/>
                  </a:cubicBezTo>
                  <a:cubicBezTo>
                    <a:pt x="5584" y="4453"/>
                    <a:pt x="4454" y="5583"/>
                    <a:pt x="3058" y="5583"/>
                  </a:cubicBezTo>
                  <a:cubicBezTo>
                    <a:pt x="1662" y="5583"/>
                    <a:pt x="532" y="4453"/>
                    <a:pt x="532" y="3058"/>
                  </a:cubicBezTo>
                  <a:cubicBezTo>
                    <a:pt x="532" y="1662"/>
                    <a:pt x="1662" y="532"/>
                    <a:pt x="3058" y="532"/>
                  </a:cubicBezTo>
                  <a:close/>
                  <a:moveTo>
                    <a:pt x="3058" y="0"/>
                  </a:moveTo>
                  <a:cubicBezTo>
                    <a:pt x="1374" y="0"/>
                    <a:pt x="1" y="1374"/>
                    <a:pt x="1" y="3058"/>
                  </a:cubicBezTo>
                  <a:cubicBezTo>
                    <a:pt x="1" y="4741"/>
                    <a:pt x="1374" y="6115"/>
                    <a:pt x="3058" y="6115"/>
                  </a:cubicBezTo>
                  <a:cubicBezTo>
                    <a:pt x="4742" y="6115"/>
                    <a:pt x="6116" y="4741"/>
                    <a:pt x="6116" y="3058"/>
                  </a:cubicBezTo>
                  <a:cubicBezTo>
                    <a:pt x="6116" y="1374"/>
                    <a:pt x="4742" y="0"/>
                    <a:pt x="30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1"/>
            <p:cNvSpPr/>
            <p:nvPr/>
          </p:nvSpPr>
          <p:spPr>
            <a:xfrm>
              <a:off x="8735019" y="2473390"/>
              <a:ext cx="138782" cy="125902"/>
            </a:xfrm>
            <a:custGeom>
              <a:avLst/>
              <a:gdLst/>
              <a:ahLst/>
              <a:cxnLst/>
              <a:rect l="l" t="t" r="r" b="b"/>
              <a:pathLst>
                <a:path w="4299" h="3900" extrusionOk="0">
                  <a:moveTo>
                    <a:pt x="2150" y="0"/>
                  </a:moveTo>
                  <a:cubicBezTo>
                    <a:pt x="1651" y="0"/>
                    <a:pt x="1153" y="189"/>
                    <a:pt x="776" y="565"/>
                  </a:cubicBezTo>
                  <a:cubicBezTo>
                    <a:pt x="1" y="1341"/>
                    <a:pt x="1" y="2559"/>
                    <a:pt x="776" y="3335"/>
                  </a:cubicBezTo>
                  <a:cubicBezTo>
                    <a:pt x="1153" y="3711"/>
                    <a:pt x="1651" y="3900"/>
                    <a:pt x="2150" y="3900"/>
                  </a:cubicBezTo>
                  <a:cubicBezTo>
                    <a:pt x="2648" y="3900"/>
                    <a:pt x="3147" y="3711"/>
                    <a:pt x="3523" y="3335"/>
                  </a:cubicBezTo>
                  <a:cubicBezTo>
                    <a:pt x="4299" y="2559"/>
                    <a:pt x="4299" y="1318"/>
                    <a:pt x="3523" y="565"/>
                  </a:cubicBezTo>
                  <a:cubicBezTo>
                    <a:pt x="3147" y="189"/>
                    <a:pt x="2648" y="0"/>
                    <a:pt x="2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1"/>
            <p:cNvSpPr/>
            <p:nvPr/>
          </p:nvSpPr>
          <p:spPr>
            <a:xfrm>
              <a:off x="8179273" y="2530950"/>
              <a:ext cx="631607" cy="351234"/>
            </a:xfrm>
            <a:custGeom>
              <a:avLst/>
              <a:gdLst/>
              <a:ahLst/>
              <a:cxnLst/>
              <a:rect l="l" t="t" r="r" b="b"/>
              <a:pathLst>
                <a:path w="19565" h="10880" extrusionOk="0">
                  <a:moveTo>
                    <a:pt x="19165" y="1"/>
                  </a:moveTo>
                  <a:lnTo>
                    <a:pt x="10790" y="10348"/>
                  </a:lnTo>
                  <a:lnTo>
                    <a:pt x="0" y="10348"/>
                  </a:lnTo>
                  <a:lnTo>
                    <a:pt x="0" y="10879"/>
                  </a:lnTo>
                  <a:lnTo>
                    <a:pt x="11056" y="10879"/>
                  </a:lnTo>
                  <a:lnTo>
                    <a:pt x="19564" y="333"/>
                  </a:lnTo>
                  <a:lnTo>
                    <a:pt x="191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7">
            <a:extLst>
              <a:ext uri="{FF2B5EF4-FFF2-40B4-BE49-F238E27FC236}">
                <a16:creationId xmlns:a16="http://schemas.microsoft.com/office/drawing/2014/main" id="{F53DB4E7-5A67-E221-CEDC-715A857538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16489" y="1418095"/>
            <a:ext cx="4200796" cy="3254644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marL="396000">
              <a:spcBef>
                <a:spcPts val="300"/>
              </a:spcBef>
              <a:spcAft>
                <a:spcPts val="300"/>
              </a:spcAft>
            </a:pPr>
            <a:r>
              <a:rPr lang="en-US" sz="1450" dirty="0"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SARANSH, derived from the Sanskrit language means </a:t>
            </a:r>
            <a:r>
              <a:rPr lang="en-US" sz="1450" b="1" dirty="0"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Summary. </a:t>
            </a:r>
            <a:r>
              <a:rPr lang="en-US" sz="1450" dirty="0"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Basically it is a hardware and software-based project.</a:t>
            </a:r>
          </a:p>
          <a:p>
            <a:pPr marL="396000">
              <a:spcBef>
                <a:spcPts val="300"/>
              </a:spcBef>
              <a:spcAft>
                <a:spcPts val="300"/>
              </a:spcAft>
            </a:pPr>
            <a:r>
              <a:rPr lang="en-US" sz="145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There are</a:t>
            </a:r>
            <a:r>
              <a:rPr lang="en-US" sz="1450" dirty="0"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so many peoples who don’t have eyesight, and they face various types of problems in their daily routine life like a reading problems, so we design a system name SARANSH. </a:t>
            </a:r>
          </a:p>
          <a:p>
            <a:pPr marL="396000">
              <a:spcBef>
                <a:spcPts val="300"/>
              </a:spcBef>
              <a:spcAft>
                <a:spcPts val="300"/>
              </a:spcAft>
            </a:pPr>
            <a:r>
              <a:rPr lang="en-US" sz="1450" dirty="0"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SARANSH For those who want to read books/novels/newspapers but they haven’t time in there day to day life.</a:t>
            </a:r>
          </a:p>
        </p:txBody>
      </p:sp>
      <p:sp>
        <p:nvSpPr>
          <p:cNvPr id="1909" name="Google Shape;1909;p32"/>
          <p:cNvSpPr txBox="1">
            <a:spLocks noGrp="1"/>
          </p:cNvSpPr>
          <p:nvPr>
            <p:ph type="title"/>
          </p:nvPr>
        </p:nvSpPr>
        <p:spPr>
          <a:xfrm>
            <a:off x="4216489" y="617414"/>
            <a:ext cx="4207811" cy="788634"/>
          </a:xfrm>
          <a:prstGeom prst="rect">
            <a:avLst/>
          </a:prstGeom>
          <a:solidFill>
            <a:schemeClr val="lt2">
              <a:alpha val="92000"/>
            </a:schemeClr>
          </a:solidFill>
          <a:ln w="28575">
            <a:solidFill>
              <a:schemeClr val="accent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 ExtraBold" pitchFamily="2" charset="0"/>
              </a:rPr>
              <a:t>What is SARANSH?</a:t>
            </a:r>
            <a:endParaRPr dirty="0">
              <a:latin typeface="Montserrat ExtraBold" pitchFamily="2" charset="0"/>
            </a:endParaRP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AB2CFA49-935F-DC74-F97E-43BA552BCA5C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2586" r="12586"/>
          <a:stretch>
            <a:fillRect/>
          </a:stretch>
        </p:blipFill>
        <p:spPr>
          <a:xfrm>
            <a:off x="599798" y="656159"/>
            <a:ext cx="3495675" cy="3495675"/>
          </a:xfrm>
        </p:spPr>
      </p:pic>
      <p:grpSp>
        <p:nvGrpSpPr>
          <p:cNvPr id="1914" name="Google Shape;1914;p32"/>
          <p:cNvGrpSpPr/>
          <p:nvPr/>
        </p:nvGrpSpPr>
        <p:grpSpPr>
          <a:xfrm>
            <a:off x="8545317" y="1193094"/>
            <a:ext cx="399883" cy="381256"/>
            <a:chOff x="7268887" y="1278648"/>
            <a:chExt cx="399883" cy="381256"/>
          </a:xfrm>
        </p:grpSpPr>
        <p:sp>
          <p:nvSpPr>
            <p:cNvPr id="1915" name="Google Shape;1915;p32"/>
            <p:cNvSpPr/>
            <p:nvPr/>
          </p:nvSpPr>
          <p:spPr>
            <a:xfrm>
              <a:off x="7268887" y="1278648"/>
              <a:ext cx="399883" cy="381256"/>
            </a:xfrm>
            <a:custGeom>
              <a:avLst/>
              <a:gdLst/>
              <a:ahLst/>
              <a:cxnLst/>
              <a:rect l="l" t="t" r="r" b="b"/>
              <a:pathLst>
                <a:path w="12387" h="11810" extrusionOk="0">
                  <a:moveTo>
                    <a:pt x="5917" y="798"/>
                  </a:moveTo>
                  <a:cubicBezTo>
                    <a:pt x="7224" y="798"/>
                    <a:pt x="8531" y="1285"/>
                    <a:pt x="9528" y="2282"/>
                  </a:cubicBezTo>
                  <a:cubicBezTo>
                    <a:pt x="11522" y="4276"/>
                    <a:pt x="11522" y="7533"/>
                    <a:pt x="9528" y="9527"/>
                  </a:cubicBezTo>
                  <a:cubicBezTo>
                    <a:pt x="8553" y="10480"/>
                    <a:pt x="7268" y="11012"/>
                    <a:pt x="5917" y="11012"/>
                  </a:cubicBezTo>
                  <a:cubicBezTo>
                    <a:pt x="4543" y="11012"/>
                    <a:pt x="3258" y="10480"/>
                    <a:pt x="2283" y="9527"/>
                  </a:cubicBezTo>
                  <a:cubicBezTo>
                    <a:pt x="1330" y="8552"/>
                    <a:pt x="799" y="7267"/>
                    <a:pt x="799" y="5894"/>
                  </a:cubicBezTo>
                  <a:cubicBezTo>
                    <a:pt x="799" y="4542"/>
                    <a:pt x="1330" y="3257"/>
                    <a:pt x="2283" y="2282"/>
                  </a:cubicBezTo>
                  <a:cubicBezTo>
                    <a:pt x="3280" y="1285"/>
                    <a:pt x="4609" y="798"/>
                    <a:pt x="5917" y="798"/>
                  </a:cubicBezTo>
                  <a:close/>
                  <a:moveTo>
                    <a:pt x="5906" y="0"/>
                  </a:moveTo>
                  <a:cubicBezTo>
                    <a:pt x="4393" y="0"/>
                    <a:pt x="2881" y="576"/>
                    <a:pt x="1729" y="1728"/>
                  </a:cubicBezTo>
                  <a:cubicBezTo>
                    <a:pt x="621" y="2836"/>
                    <a:pt x="1" y="4321"/>
                    <a:pt x="1" y="5894"/>
                  </a:cubicBezTo>
                  <a:cubicBezTo>
                    <a:pt x="1" y="7489"/>
                    <a:pt x="621" y="8973"/>
                    <a:pt x="1729" y="10081"/>
                  </a:cubicBezTo>
                  <a:cubicBezTo>
                    <a:pt x="2859" y="11189"/>
                    <a:pt x="4344" y="11809"/>
                    <a:pt x="5917" y="11809"/>
                  </a:cubicBezTo>
                  <a:cubicBezTo>
                    <a:pt x="7490" y="11809"/>
                    <a:pt x="8974" y="11189"/>
                    <a:pt x="10082" y="10081"/>
                  </a:cubicBezTo>
                  <a:cubicBezTo>
                    <a:pt x="12386" y="7777"/>
                    <a:pt x="12386" y="4033"/>
                    <a:pt x="10082" y="1728"/>
                  </a:cubicBezTo>
                  <a:cubicBezTo>
                    <a:pt x="8930" y="576"/>
                    <a:pt x="7418" y="0"/>
                    <a:pt x="5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2"/>
            <p:cNvSpPr/>
            <p:nvPr/>
          </p:nvSpPr>
          <p:spPr>
            <a:xfrm>
              <a:off x="7378325" y="1388086"/>
              <a:ext cx="162413" cy="162381"/>
            </a:xfrm>
            <a:custGeom>
              <a:avLst/>
              <a:gdLst/>
              <a:ahLst/>
              <a:cxnLst/>
              <a:rect l="l" t="t" r="r" b="b"/>
              <a:pathLst>
                <a:path w="5031" h="5030" extrusionOk="0">
                  <a:moveTo>
                    <a:pt x="2527" y="0"/>
                  </a:moveTo>
                  <a:cubicBezTo>
                    <a:pt x="1131" y="0"/>
                    <a:pt x="1" y="1130"/>
                    <a:pt x="1" y="2504"/>
                  </a:cubicBezTo>
                  <a:cubicBezTo>
                    <a:pt x="1" y="3900"/>
                    <a:pt x="1131" y="5030"/>
                    <a:pt x="2527" y="5030"/>
                  </a:cubicBezTo>
                  <a:cubicBezTo>
                    <a:pt x="3900" y="5030"/>
                    <a:pt x="5030" y="3900"/>
                    <a:pt x="5030" y="2504"/>
                  </a:cubicBezTo>
                  <a:cubicBezTo>
                    <a:pt x="5030" y="1130"/>
                    <a:pt x="3900" y="0"/>
                    <a:pt x="2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7" name="Google Shape;1917;p32"/>
          <p:cNvGrpSpPr/>
          <p:nvPr/>
        </p:nvGrpSpPr>
        <p:grpSpPr>
          <a:xfrm>
            <a:off x="8130794" y="2474816"/>
            <a:ext cx="793249" cy="498929"/>
            <a:chOff x="8130794" y="2474816"/>
            <a:chExt cx="793249" cy="498929"/>
          </a:xfrm>
        </p:grpSpPr>
        <p:sp>
          <p:nvSpPr>
            <p:cNvPr id="1918" name="Google Shape;1918;p32"/>
            <p:cNvSpPr/>
            <p:nvPr/>
          </p:nvSpPr>
          <p:spPr>
            <a:xfrm>
              <a:off x="8213761" y="2859271"/>
              <a:ext cx="32218" cy="32218"/>
            </a:xfrm>
            <a:custGeom>
              <a:avLst/>
              <a:gdLst/>
              <a:ahLst/>
              <a:cxnLst/>
              <a:rect l="l" t="t" r="r" b="b"/>
              <a:pathLst>
                <a:path w="998" h="998" extrusionOk="0">
                  <a:moveTo>
                    <a:pt x="488" y="0"/>
                  </a:moveTo>
                  <a:cubicBezTo>
                    <a:pt x="222" y="0"/>
                    <a:pt x="1" y="222"/>
                    <a:pt x="1" y="488"/>
                  </a:cubicBezTo>
                  <a:cubicBezTo>
                    <a:pt x="1" y="776"/>
                    <a:pt x="222" y="997"/>
                    <a:pt x="488" y="997"/>
                  </a:cubicBezTo>
                  <a:cubicBezTo>
                    <a:pt x="754" y="997"/>
                    <a:pt x="998" y="776"/>
                    <a:pt x="998" y="488"/>
                  </a:cubicBezTo>
                  <a:cubicBezTo>
                    <a:pt x="998" y="222"/>
                    <a:pt x="754" y="0"/>
                    <a:pt x="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2"/>
            <p:cNvSpPr/>
            <p:nvPr/>
          </p:nvSpPr>
          <p:spPr>
            <a:xfrm>
              <a:off x="8130794" y="2776304"/>
              <a:ext cx="197440" cy="197440"/>
            </a:xfrm>
            <a:custGeom>
              <a:avLst/>
              <a:gdLst/>
              <a:ahLst/>
              <a:cxnLst/>
              <a:rect l="l" t="t" r="r" b="b"/>
              <a:pathLst>
                <a:path w="6116" h="6116" extrusionOk="0">
                  <a:moveTo>
                    <a:pt x="3058" y="532"/>
                  </a:moveTo>
                  <a:cubicBezTo>
                    <a:pt x="4454" y="532"/>
                    <a:pt x="5584" y="1662"/>
                    <a:pt x="5584" y="3058"/>
                  </a:cubicBezTo>
                  <a:cubicBezTo>
                    <a:pt x="5584" y="4453"/>
                    <a:pt x="4454" y="5583"/>
                    <a:pt x="3058" y="5583"/>
                  </a:cubicBezTo>
                  <a:cubicBezTo>
                    <a:pt x="1662" y="5583"/>
                    <a:pt x="532" y="4453"/>
                    <a:pt x="532" y="3058"/>
                  </a:cubicBezTo>
                  <a:cubicBezTo>
                    <a:pt x="532" y="1662"/>
                    <a:pt x="1662" y="532"/>
                    <a:pt x="3058" y="532"/>
                  </a:cubicBezTo>
                  <a:close/>
                  <a:moveTo>
                    <a:pt x="3058" y="0"/>
                  </a:moveTo>
                  <a:cubicBezTo>
                    <a:pt x="1374" y="0"/>
                    <a:pt x="1" y="1374"/>
                    <a:pt x="1" y="3058"/>
                  </a:cubicBezTo>
                  <a:cubicBezTo>
                    <a:pt x="1" y="4741"/>
                    <a:pt x="1374" y="6115"/>
                    <a:pt x="3058" y="6115"/>
                  </a:cubicBezTo>
                  <a:cubicBezTo>
                    <a:pt x="4742" y="6115"/>
                    <a:pt x="6116" y="4741"/>
                    <a:pt x="6116" y="3058"/>
                  </a:cubicBezTo>
                  <a:cubicBezTo>
                    <a:pt x="6116" y="1374"/>
                    <a:pt x="4742" y="0"/>
                    <a:pt x="30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2"/>
            <p:cNvSpPr/>
            <p:nvPr/>
          </p:nvSpPr>
          <p:spPr>
            <a:xfrm>
              <a:off x="8229514" y="2532376"/>
              <a:ext cx="631607" cy="351234"/>
            </a:xfrm>
            <a:custGeom>
              <a:avLst/>
              <a:gdLst/>
              <a:ahLst/>
              <a:cxnLst/>
              <a:rect l="l" t="t" r="r" b="b"/>
              <a:pathLst>
                <a:path w="19565" h="10880" extrusionOk="0">
                  <a:moveTo>
                    <a:pt x="19165" y="1"/>
                  </a:moveTo>
                  <a:lnTo>
                    <a:pt x="10790" y="10348"/>
                  </a:lnTo>
                  <a:lnTo>
                    <a:pt x="0" y="10348"/>
                  </a:lnTo>
                  <a:lnTo>
                    <a:pt x="0" y="10879"/>
                  </a:lnTo>
                  <a:lnTo>
                    <a:pt x="11056" y="10879"/>
                  </a:lnTo>
                  <a:lnTo>
                    <a:pt x="19564" y="333"/>
                  </a:lnTo>
                  <a:lnTo>
                    <a:pt x="191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2"/>
            <p:cNvSpPr/>
            <p:nvPr/>
          </p:nvSpPr>
          <p:spPr>
            <a:xfrm>
              <a:off x="8785261" y="2474816"/>
              <a:ext cx="138782" cy="125902"/>
            </a:xfrm>
            <a:custGeom>
              <a:avLst/>
              <a:gdLst/>
              <a:ahLst/>
              <a:cxnLst/>
              <a:rect l="l" t="t" r="r" b="b"/>
              <a:pathLst>
                <a:path w="4299" h="3900" extrusionOk="0">
                  <a:moveTo>
                    <a:pt x="2150" y="0"/>
                  </a:moveTo>
                  <a:cubicBezTo>
                    <a:pt x="1651" y="0"/>
                    <a:pt x="1153" y="189"/>
                    <a:pt x="776" y="565"/>
                  </a:cubicBezTo>
                  <a:cubicBezTo>
                    <a:pt x="1" y="1341"/>
                    <a:pt x="1" y="2559"/>
                    <a:pt x="776" y="3335"/>
                  </a:cubicBezTo>
                  <a:cubicBezTo>
                    <a:pt x="1153" y="3711"/>
                    <a:pt x="1651" y="3900"/>
                    <a:pt x="2150" y="3900"/>
                  </a:cubicBezTo>
                  <a:cubicBezTo>
                    <a:pt x="2648" y="3900"/>
                    <a:pt x="3147" y="3711"/>
                    <a:pt x="3523" y="3335"/>
                  </a:cubicBezTo>
                  <a:cubicBezTo>
                    <a:pt x="4299" y="2559"/>
                    <a:pt x="4299" y="1318"/>
                    <a:pt x="3523" y="565"/>
                  </a:cubicBezTo>
                  <a:cubicBezTo>
                    <a:pt x="3147" y="189"/>
                    <a:pt x="2648" y="0"/>
                    <a:pt x="21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1952;p34">
            <a:extLst>
              <a:ext uri="{FF2B5EF4-FFF2-40B4-BE49-F238E27FC236}">
                <a16:creationId xmlns:a16="http://schemas.microsoft.com/office/drawing/2014/main" id="{87625A07-5EA7-2051-4A72-DBAD8290550C}"/>
              </a:ext>
            </a:extLst>
          </p:cNvPr>
          <p:cNvGrpSpPr/>
          <p:nvPr/>
        </p:nvGrpSpPr>
        <p:grpSpPr>
          <a:xfrm rot="10800000" flipH="1">
            <a:off x="-410264" y="4080269"/>
            <a:ext cx="1591472" cy="841159"/>
            <a:chOff x="661553" y="1919040"/>
            <a:chExt cx="1591472" cy="841159"/>
          </a:xfrm>
        </p:grpSpPr>
        <p:sp>
          <p:nvSpPr>
            <p:cNvPr id="14" name="Google Shape;1953;p34">
              <a:extLst>
                <a:ext uri="{FF2B5EF4-FFF2-40B4-BE49-F238E27FC236}">
                  <a16:creationId xmlns:a16="http://schemas.microsoft.com/office/drawing/2014/main" id="{B3908AC5-C2A9-8136-67C4-0B5061B630C1}"/>
                </a:ext>
              </a:extLst>
            </p:cNvPr>
            <p:cNvSpPr/>
            <p:nvPr/>
          </p:nvSpPr>
          <p:spPr>
            <a:xfrm>
              <a:off x="661553" y="2267371"/>
              <a:ext cx="1400512" cy="411311"/>
            </a:xfrm>
            <a:custGeom>
              <a:avLst/>
              <a:gdLst/>
              <a:ahLst/>
              <a:cxnLst/>
              <a:rect l="l" t="t" r="r" b="b"/>
              <a:pathLst>
                <a:path w="43383" h="12741" extrusionOk="0">
                  <a:moveTo>
                    <a:pt x="24283" y="0"/>
                  </a:moveTo>
                  <a:lnTo>
                    <a:pt x="19387" y="4897"/>
                  </a:lnTo>
                  <a:lnTo>
                    <a:pt x="2304" y="4897"/>
                  </a:lnTo>
                  <a:lnTo>
                    <a:pt x="0" y="2593"/>
                  </a:lnTo>
                  <a:lnTo>
                    <a:pt x="0" y="2991"/>
                  </a:lnTo>
                  <a:lnTo>
                    <a:pt x="2193" y="5185"/>
                  </a:lnTo>
                  <a:lnTo>
                    <a:pt x="19498" y="5185"/>
                  </a:lnTo>
                  <a:lnTo>
                    <a:pt x="24416" y="266"/>
                  </a:lnTo>
                  <a:lnTo>
                    <a:pt x="30731" y="266"/>
                  </a:lnTo>
                  <a:lnTo>
                    <a:pt x="43183" y="12740"/>
                  </a:lnTo>
                  <a:cubicBezTo>
                    <a:pt x="43249" y="12674"/>
                    <a:pt x="43316" y="12607"/>
                    <a:pt x="43382" y="12541"/>
                  </a:cubicBezTo>
                  <a:lnTo>
                    <a:pt x="3084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954;p34">
              <a:extLst>
                <a:ext uri="{FF2B5EF4-FFF2-40B4-BE49-F238E27FC236}">
                  <a16:creationId xmlns:a16="http://schemas.microsoft.com/office/drawing/2014/main" id="{C872BDAB-2AE5-F84D-6B61-E31667B54F0C}"/>
                </a:ext>
              </a:extLst>
            </p:cNvPr>
            <p:cNvSpPr/>
            <p:nvPr/>
          </p:nvSpPr>
          <p:spPr>
            <a:xfrm>
              <a:off x="661553" y="2117869"/>
              <a:ext cx="1493485" cy="209610"/>
            </a:xfrm>
            <a:custGeom>
              <a:avLst/>
              <a:gdLst/>
              <a:ahLst/>
              <a:cxnLst/>
              <a:rect l="l" t="t" r="r" b="b"/>
              <a:pathLst>
                <a:path w="46263" h="6493" extrusionOk="0">
                  <a:moveTo>
                    <a:pt x="21802" y="1"/>
                  </a:moveTo>
                  <a:lnTo>
                    <a:pt x="15598" y="6204"/>
                  </a:lnTo>
                  <a:lnTo>
                    <a:pt x="4343" y="6204"/>
                  </a:lnTo>
                  <a:lnTo>
                    <a:pt x="0" y="1862"/>
                  </a:lnTo>
                  <a:lnTo>
                    <a:pt x="0" y="2261"/>
                  </a:lnTo>
                  <a:lnTo>
                    <a:pt x="4232" y="6492"/>
                  </a:lnTo>
                  <a:lnTo>
                    <a:pt x="15709" y="6492"/>
                  </a:lnTo>
                  <a:lnTo>
                    <a:pt x="21935" y="267"/>
                  </a:lnTo>
                  <a:lnTo>
                    <a:pt x="46262" y="267"/>
                  </a:lnTo>
                  <a:cubicBezTo>
                    <a:pt x="46262" y="222"/>
                    <a:pt x="46262" y="178"/>
                    <a:pt x="46262" y="134"/>
                  </a:cubicBezTo>
                  <a:cubicBezTo>
                    <a:pt x="46262" y="89"/>
                    <a:pt x="46262" y="45"/>
                    <a:pt x="46262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955;p34">
              <a:extLst>
                <a:ext uri="{FF2B5EF4-FFF2-40B4-BE49-F238E27FC236}">
                  <a16:creationId xmlns:a16="http://schemas.microsoft.com/office/drawing/2014/main" id="{9F41C081-09C7-34B7-65AD-0CD7B6D97080}"/>
                </a:ext>
              </a:extLst>
            </p:cNvPr>
            <p:cNvSpPr/>
            <p:nvPr/>
          </p:nvSpPr>
          <p:spPr>
            <a:xfrm>
              <a:off x="2043446" y="2661479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66"/>
                  </a:moveTo>
                  <a:cubicBezTo>
                    <a:pt x="2216" y="266"/>
                    <a:pt x="2792" y="842"/>
                    <a:pt x="2792" y="1529"/>
                  </a:cubicBezTo>
                  <a:cubicBezTo>
                    <a:pt x="2792" y="2216"/>
                    <a:pt x="2216" y="2770"/>
                    <a:pt x="1529" y="2770"/>
                  </a:cubicBezTo>
                  <a:cubicBezTo>
                    <a:pt x="842" y="2770"/>
                    <a:pt x="288" y="2216"/>
                    <a:pt x="288" y="1529"/>
                  </a:cubicBezTo>
                  <a:cubicBezTo>
                    <a:pt x="288" y="842"/>
                    <a:pt x="842" y="266"/>
                    <a:pt x="1529" y="266"/>
                  </a:cubicBezTo>
                  <a:close/>
                  <a:moveTo>
                    <a:pt x="1529" y="0"/>
                  </a:moveTo>
                  <a:cubicBezTo>
                    <a:pt x="1174" y="0"/>
                    <a:pt x="842" y="133"/>
                    <a:pt x="576" y="333"/>
                  </a:cubicBezTo>
                  <a:lnTo>
                    <a:pt x="731" y="488"/>
                  </a:lnTo>
                  <a:lnTo>
                    <a:pt x="532" y="687"/>
                  </a:lnTo>
                  <a:lnTo>
                    <a:pt x="377" y="532"/>
                  </a:lnTo>
                  <a:cubicBezTo>
                    <a:pt x="155" y="798"/>
                    <a:pt x="0" y="1153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956;p34">
              <a:extLst>
                <a:ext uri="{FF2B5EF4-FFF2-40B4-BE49-F238E27FC236}">
                  <a16:creationId xmlns:a16="http://schemas.microsoft.com/office/drawing/2014/main" id="{174C8166-F70A-5069-4BA3-00F944701601}"/>
                </a:ext>
              </a:extLst>
            </p:cNvPr>
            <p:cNvSpPr/>
            <p:nvPr/>
          </p:nvSpPr>
          <p:spPr>
            <a:xfrm>
              <a:off x="2155015" y="2072802"/>
              <a:ext cx="98010" cy="98752"/>
            </a:xfrm>
            <a:custGeom>
              <a:avLst/>
              <a:gdLst/>
              <a:ahLst/>
              <a:cxnLst/>
              <a:rect l="l" t="t" r="r" b="b"/>
              <a:pathLst>
                <a:path w="3036" h="3059" extrusionOk="0">
                  <a:moveTo>
                    <a:pt x="1507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3"/>
                    <a:pt x="1507" y="2793"/>
                  </a:cubicBezTo>
                  <a:cubicBezTo>
                    <a:pt x="820" y="2793"/>
                    <a:pt x="266" y="2216"/>
                    <a:pt x="266" y="1530"/>
                  </a:cubicBezTo>
                  <a:cubicBezTo>
                    <a:pt x="266" y="843"/>
                    <a:pt x="820" y="289"/>
                    <a:pt x="1507" y="289"/>
                  </a:cubicBezTo>
                  <a:close/>
                  <a:moveTo>
                    <a:pt x="1507" y="1"/>
                  </a:moveTo>
                  <a:cubicBezTo>
                    <a:pt x="732" y="1"/>
                    <a:pt x="67" y="621"/>
                    <a:pt x="0" y="1397"/>
                  </a:cubicBezTo>
                  <a:lnTo>
                    <a:pt x="133" y="1397"/>
                  </a:lnTo>
                  <a:lnTo>
                    <a:pt x="133" y="1663"/>
                  </a:lnTo>
                  <a:lnTo>
                    <a:pt x="0" y="1663"/>
                  </a:lnTo>
                  <a:cubicBezTo>
                    <a:pt x="67" y="2460"/>
                    <a:pt x="732" y="3058"/>
                    <a:pt x="1507" y="3058"/>
                  </a:cubicBezTo>
                  <a:cubicBezTo>
                    <a:pt x="2349" y="3058"/>
                    <a:pt x="3036" y="2372"/>
                    <a:pt x="3036" y="1530"/>
                  </a:cubicBezTo>
                  <a:cubicBezTo>
                    <a:pt x="3036" y="688"/>
                    <a:pt x="2349" y="1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957;p34">
              <a:extLst>
                <a:ext uri="{FF2B5EF4-FFF2-40B4-BE49-F238E27FC236}">
                  <a16:creationId xmlns:a16="http://schemas.microsoft.com/office/drawing/2014/main" id="{E11A27C3-F99F-2D48-1E02-A5EE591E9D5F}"/>
                </a:ext>
              </a:extLst>
            </p:cNvPr>
            <p:cNvSpPr/>
            <p:nvPr/>
          </p:nvSpPr>
          <p:spPr>
            <a:xfrm>
              <a:off x="2155015" y="2117869"/>
              <a:ext cx="4326" cy="8619"/>
            </a:xfrm>
            <a:custGeom>
              <a:avLst/>
              <a:gdLst/>
              <a:ahLst/>
              <a:cxnLst/>
              <a:rect l="l" t="t" r="r" b="b"/>
              <a:pathLst>
                <a:path w="134" h="267" extrusionOk="0">
                  <a:moveTo>
                    <a:pt x="0" y="1"/>
                  </a:moveTo>
                  <a:cubicBezTo>
                    <a:pt x="0" y="45"/>
                    <a:pt x="0" y="89"/>
                    <a:pt x="0" y="134"/>
                  </a:cubicBezTo>
                  <a:cubicBezTo>
                    <a:pt x="0" y="178"/>
                    <a:pt x="0" y="222"/>
                    <a:pt x="0" y="267"/>
                  </a:cubicBezTo>
                  <a:lnTo>
                    <a:pt x="133" y="26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58;p34">
              <a:extLst>
                <a:ext uri="{FF2B5EF4-FFF2-40B4-BE49-F238E27FC236}">
                  <a16:creationId xmlns:a16="http://schemas.microsoft.com/office/drawing/2014/main" id="{98D86A1D-FF27-98E8-BCB3-17210BE106D6}"/>
                </a:ext>
              </a:extLst>
            </p:cNvPr>
            <p:cNvSpPr/>
            <p:nvPr/>
          </p:nvSpPr>
          <p:spPr>
            <a:xfrm>
              <a:off x="1779502" y="1951936"/>
              <a:ext cx="3616" cy="8619"/>
            </a:xfrm>
            <a:custGeom>
              <a:avLst/>
              <a:gdLst/>
              <a:ahLst/>
              <a:cxnLst/>
              <a:rect l="l" t="t" r="r" b="b"/>
              <a:pathLst>
                <a:path w="112" h="267" extrusionOk="0">
                  <a:moveTo>
                    <a:pt x="89" y="0"/>
                  </a:moveTo>
                  <a:cubicBezTo>
                    <a:pt x="67" y="89"/>
                    <a:pt x="23" y="178"/>
                    <a:pt x="0" y="266"/>
                  </a:cubicBezTo>
                  <a:lnTo>
                    <a:pt x="111" y="26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959;p34">
              <a:extLst>
                <a:ext uri="{FF2B5EF4-FFF2-40B4-BE49-F238E27FC236}">
                  <a16:creationId xmlns:a16="http://schemas.microsoft.com/office/drawing/2014/main" id="{8D77FCFF-ABEA-3D8F-D877-7ABC4B8FBD09}"/>
                </a:ext>
              </a:extLst>
            </p:cNvPr>
            <p:cNvSpPr/>
            <p:nvPr/>
          </p:nvSpPr>
          <p:spPr>
            <a:xfrm>
              <a:off x="951936" y="1951936"/>
              <a:ext cx="821138" cy="187432"/>
            </a:xfrm>
            <a:custGeom>
              <a:avLst/>
              <a:gdLst/>
              <a:ahLst/>
              <a:cxnLst/>
              <a:rect l="l" t="t" r="r" b="b"/>
              <a:pathLst>
                <a:path w="25436" h="5806" extrusionOk="0">
                  <a:moveTo>
                    <a:pt x="10436" y="0"/>
                  </a:moveTo>
                  <a:lnTo>
                    <a:pt x="4919" y="5539"/>
                  </a:lnTo>
                  <a:lnTo>
                    <a:pt x="0" y="5539"/>
                  </a:lnTo>
                  <a:lnTo>
                    <a:pt x="0" y="5805"/>
                  </a:lnTo>
                  <a:lnTo>
                    <a:pt x="5030" y="5805"/>
                  </a:lnTo>
                  <a:lnTo>
                    <a:pt x="10569" y="266"/>
                  </a:lnTo>
                  <a:lnTo>
                    <a:pt x="25369" y="266"/>
                  </a:lnTo>
                  <a:cubicBezTo>
                    <a:pt x="25369" y="178"/>
                    <a:pt x="25392" y="89"/>
                    <a:pt x="25436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960;p34">
              <a:extLst>
                <a:ext uri="{FF2B5EF4-FFF2-40B4-BE49-F238E27FC236}">
                  <a16:creationId xmlns:a16="http://schemas.microsoft.com/office/drawing/2014/main" id="{02A27D58-354E-2ED8-6125-234F5BC91EE9}"/>
                </a:ext>
              </a:extLst>
            </p:cNvPr>
            <p:cNvSpPr/>
            <p:nvPr/>
          </p:nvSpPr>
          <p:spPr>
            <a:xfrm>
              <a:off x="851795" y="2077096"/>
              <a:ext cx="98752" cy="98752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1529" y="289"/>
                  </a:moveTo>
                  <a:cubicBezTo>
                    <a:pt x="2216" y="289"/>
                    <a:pt x="2770" y="843"/>
                    <a:pt x="2770" y="1530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3" y="2792"/>
                    <a:pt x="266" y="2216"/>
                    <a:pt x="266" y="1530"/>
                  </a:cubicBezTo>
                  <a:cubicBezTo>
                    <a:pt x="266" y="843"/>
                    <a:pt x="843" y="289"/>
                    <a:pt x="1529" y="289"/>
                  </a:cubicBezTo>
                  <a:close/>
                  <a:moveTo>
                    <a:pt x="1529" y="1"/>
                  </a:moveTo>
                  <a:cubicBezTo>
                    <a:pt x="687" y="1"/>
                    <a:pt x="1" y="688"/>
                    <a:pt x="1" y="1530"/>
                  </a:cubicBezTo>
                  <a:cubicBezTo>
                    <a:pt x="1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30"/>
                  </a:cubicBezTo>
                  <a:cubicBezTo>
                    <a:pt x="3058" y="688"/>
                    <a:pt x="2371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961;p34">
              <a:extLst>
                <a:ext uri="{FF2B5EF4-FFF2-40B4-BE49-F238E27FC236}">
                  <a16:creationId xmlns:a16="http://schemas.microsoft.com/office/drawing/2014/main" id="{1EAB3DF0-6C08-3E3B-9DE0-A4A5881C52EA}"/>
                </a:ext>
              </a:extLst>
            </p:cNvPr>
            <p:cNvSpPr/>
            <p:nvPr/>
          </p:nvSpPr>
          <p:spPr>
            <a:xfrm>
              <a:off x="1770205" y="1919040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0"/>
                  </a:moveTo>
                  <a:cubicBezTo>
                    <a:pt x="864" y="0"/>
                    <a:pt x="288" y="421"/>
                    <a:pt x="89" y="1019"/>
                  </a:cubicBezTo>
                  <a:lnTo>
                    <a:pt x="377" y="1019"/>
                  </a:lnTo>
                  <a:cubicBezTo>
                    <a:pt x="576" y="576"/>
                    <a:pt x="1020" y="288"/>
                    <a:pt x="1529" y="288"/>
                  </a:cubicBez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70"/>
                    <a:pt x="1529" y="2770"/>
                  </a:cubicBezTo>
                  <a:cubicBezTo>
                    <a:pt x="842" y="2770"/>
                    <a:pt x="266" y="2216"/>
                    <a:pt x="266" y="1529"/>
                  </a:cubicBezTo>
                  <a:cubicBezTo>
                    <a:pt x="266" y="1440"/>
                    <a:pt x="288" y="1374"/>
                    <a:pt x="288" y="1285"/>
                  </a:cubicBezTo>
                  <a:lnTo>
                    <a:pt x="22" y="1285"/>
                  </a:lnTo>
                  <a:cubicBezTo>
                    <a:pt x="0" y="1374"/>
                    <a:pt x="0" y="1440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962;p34">
              <a:extLst>
                <a:ext uri="{FF2B5EF4-FFF2-40B4-BE49-F238E27FC236}">
                  <a16:creationId xmlns:a16="http://schemas.microsoft.com/office/drawing/2014/main" id="{D4835F59-05DE-083D-8A7F-91F3EFAE057D}"/>
                </a:ext>
              </a:extLst>
            </p:cNvPr>
            <p:cNvSpPr/>
            <p:nvPr/>
          </p:nvSpPr>
          <p:spPr>
            <a:xfrm>
              <a:off x="1770915" y="1951936"/>
              <a:ext cx="11460" cy="8619"/>
            </a:xfrm>
            <a:custGeom>
              <a:avLst/>
              <a:gdLst/>
              <a:ahLst/>
              <a:cxnLst/>
              <a:rect l="l" t="t" r="r" b="b"/>
              <a:pathLst>
                <a:path w="355" h="267" extrusionOk="0">
                  <a:moveTo>
                    <a:pt x="67" y="0"/>
                  </a:moveTo>
                  <a:cubicBezTo>
                    <a:pt x="23" y="89"/>
                    <a:pt x="0" y="178"/>
                    <a:pt x="0" y="266"/>
                  </a:cubicBezTo>
                  <a:lnTo>
                    <a:pt x="266" y="266"/>
                  </a:lnTo>
                  <a:cubicBezTo>
                    <a:pt x="289" y="178"/>
                    <a:pt x="333" y="89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1963;p34">
            <a:extLst>
              <a:ext uri="{FF2B5EF4-FFF2-40B4-BE49-F238E27FC236}">
                <a16:creationId xmlns:a16="http://schemas.microsoft.com/office/drawing/2014/main" id="{3F671917-0DFC-1FB0-62C3-EFA51691183E}"/>
              </a:ext>
            </a:extLst>
          </p:cNvPr>
          <p:cNvGrpSpPr/>
          <p:nvPr/>
        </p:nvGrpSpPr>
        <p:grpSpPr>
          <a:xfrm>
            <a:off x="6508366" y="74537"/>
            <a:ext cx="881930" cy="325254"/>
            <a:chOff x="4761438" y="4276425"/>
            <a:chExt cx="881930" cy="325254"/>
          </a:xfrm>
        </p:grpSpPr>
        <p:sp>
          <p:nvSpPr>
            <p:cNvPr id="25" name="Google Shape;1964;p34">
              <a:extLst>
                <a:ext uri="{FF2B5EF4-FFF2-40B4-BE49-F238E27FC236}">
                  <a16:creationId xmlns:a16="http://schemas.microsoft.com/office/drawing/2014/main" id="{E709C4F6-AA66-8403-9ED4-6E5E6EEAA5C2}"/>
                </a:ext>
              </a:extLst>
            </p:cNvPr>
            <p:cNvSpPr/>
            <p:nvPr/>
          </p:nvSpPr>
          <p:spPr>
            <a:xfrm>
              <a:off x="5424363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93" y="399"/>
                  </a:moveTo>
                  <a:lnTo>
                    <a:pt x="2593" y="2659"/>
                  </a:lnTo>
                  <a:lnTo>
                    <a:pt x="399" y="2659"/>
                  </a:lnTo>
                  <a:lnTo>
                    <a:pt x="399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69" y="3036"/>
                  </a:lnTo>
                  <a:lnTo>
                    <a:pt x="29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965;p34">
              <a:extLst>
                <a:ext uri="{FF2B5EF4-FFF2-40B4-BE49-F238E27FC236}">
                  <a16:creationId xmlns:a16="http://schemas.microsoft.com/office/drawing/2014/main" id="{D92786E7-3C42-A2D8-320F-C355074BBB90}"/>
                </a:ext>
              </a:extLst>
            </p:cNvPr>
            <p:cNvSpPr/>
            <p:nvPr/>
          </p:nvSpPr>
          <p:spPr>
            <a:xfrm>
              <a:off x="5235220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399" y="2659"/>
                  </a:lnTo>
                  <a:lnTo>
                    <a:pt x="399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966;p34">
              <a:extLst>
                <a:ext uri="{FF2B5EF4-FFF2-40B4-BE49-F238E27FC236}">
                  <a16:creationId xmlns:a16="http://schemas.microsoft.com/office/drawing/2014/main" id="{68F88C91-C0EC-E8A8-B941-EC9C1FFEB14E}"/>
                </a:ext>
              </a:extLst>
            </p:cNvPr>
            <p:cNvSpPr/>
            <p:nvPr/>
          </p:nvSpPr>
          <p:spPr>
            <a:xfrm>
              <a:off x="5046076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400" y="2659"/>
                  </a:lnTo>
                  <a:lnTo>
                    <a:pt x="400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967;p34">
              <a:extLst>
                <a:ext uri="{FF2B5EF4-FFF2-40B4-BE49-F238E27FC236}">
                  <a16:creationId xmlns:a16="http://schemas.microsoft.com/office/drawing/2014/main" id="{F754AA29-B066-D3DE-B521-2A8E8C2F7F51}"/>
                </a:ext>
              </a:extLst>
            </p:cNvPr>
            <p:cNvSpPr/>
            <p:nvPr/>
          </p:nvSpPr>
          <p:spPr>
            <a:xfrm>
              <a:off x="4856933" y="447398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99"/>
                  </a:moveTo>
                  <a:lnTo>
                    <a:pt x="2571" y="2659"/>
                  </a:lnTo>
                  <a:lnTo>
                    <a:pt x="400" y="2659"/>
                  </a:lnTo>
                  <a:lnTo>
                    <a:pt x="400" y="399"/>
                  </a:lnTo>
                  <a:close/>
                  <a:moveTo>
                    <a:pt x="1" y="1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968;p34">
              <a:extLst>
                <a:ext uri="{FF2B5EF4-FFF2-40B4-BE49-F238E27FC236}">
                  <a16:creationId xmlns:a16="http://schemas.microsoft.com/office/drawing/2014/main" id="{1DC1B80F-DBD1-A089-4175-C79EAFBC8A08}"/>
                </a:ext>
              </a:extLst>
            </p:cNvPr>
            <p:cNvSpPr/>
            <p:nvPr/>
          </p:nvSpPr>
          <p:spPr>
            <a:xfrm>
              <a:off x="5360094" y="4529884"/>
              <a:ext cx="64310" cy="15899"/>
            </a:xfrm>
            <a:custGeom>
              <a:avLst/>
              <a:gdLst/>
              <a:ahLst/>
              <a:cxnLst/>
              <a:rect l="l" t="t" r="r" b="b"/>
              <a:pathLst>
                <a:path w="1529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969;p34">
              <a:extLst>
                <a:ext uri="{FF2B5EF4-FFF2-40B4-BE49-F238E27FC236}">
                  <a16:creationId xmlns:a16="http://schemas.microsoft.com/office/drawing/2014/main" id="{64B8BD56-9808-D1C6-E70D-898554990FBB}"/>
                </a:ext>
              </a:extLst>
            </p:cNvPr>
            <p:cNvSpPr/>
            <p:nvPr/>
          </p:nvSpPr>
          <p:spPr>
            <a:xfrm>
              <a:off x="5170951" y="4529884"/>
              <a:ext cx="64352" cy="15899"/>
            </a:xfrm>
            <a:custGeom>
              <a:avLst/>
              <a:gdLst/>
              <a:ahLst/>
              <a:cxnLst/>
              <a:rect l="l" t="t" r="r" b="b"/>
              <a:pathLst>
                <a:path w="1530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970;p34">
              <a:extLst>
                <a:ext uri="{FF2B5EF4-FFF2-40B4-BE49-F238E27FC236}">
                  <a16:creationId xmlns:a16="http://schemas.microsoft.com/office/drawing/2014/main" id="{E9E0DE73-D655-F36D-149E-C347E4117FCD}"/>
                </a:ext>
              </a:extLst>
            </p:cNvPr>
            <p:cNvSpPr/>
            <p:nvPr/>
          </p:nvSpPr>
          <p:spPr>
            <a:xfrm>
              <a:off x="4981808" y="4529884"/>
              <a:ext cx="64352" cy="15899"/>
            </a:xfrm>
            <a:custGeom>
              <a:avLst/>
              <a:gdLst/>
              <a:ahLst/>
              <a:cxnLst/>
              <a:rect l="l" t="t" r="r" b="b"/>
              <a:pathLst>
                <a:path w="1530" h="378" extrusionOk="0">
                  <a:moveTo>
                    <a:pt x="0" y="1"/>
                  </a:moveTo>
                  <a:lnTo>
                    <a:pt x="0" y="378"/>
                  </a:lnTo>
                  <a:lnTo>
                    <a:pt x="1529" y="37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971;p34">
              <a:extLst>
                <a:ext uri="{FF2B5EF4-FFF2-40B4-BE49-F238E27FC236}">
                  <a16:creationId xmlns:a16="http://schemas.microsoft.com/office/drawing/2014/main" id="{B689FF3F-C00D-5B3B-E278-752ADEED2413}"/>
                </a:ext>
              </a:extLst>
            </p:cNvPr>
            <p:cNvSpPr/>
            <p:nvPr/>
          </p:nvSpPr>
          <p:spPr>
            <a:xfrm>
              <a:off x="4761438" y="4529884"/>
              <a:ext cx="99766" cy="15899"/>
            </a:xfrm>
            <a:custGeom>
              <a:avLst/>
              <a:gdLst/>
              <a:ahLst/>
              <a:cxnLst/>
              <a:rect l="l" t="t" r="r" b="b"/>
              <a:pathLst>
                <a:path w="2372" h="378" extrusionOk="0">
                  <a:moveTo>
                    <a:pt x="0" y="1"/>
                  </a:moveTo>
                  <a:lnTo>
                    <a:pt x="0" y="378"/>
                  </a:lnTo>
                  <a:lnTo>
                    <a:pt x="2371" y="378"/>
                  </a:lnTo>
                  <a:lnTo>
                    <a:pt x="2371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972;p34">
              <a:extLst>
                <a:ext uri="{FF2B5EF4-FFF2-40B4-BE49-F238E27FC236}">
                  <a16:creationId xmlns:a16="http://schemas.microsoft.com/office/drawing/2014/main" id="{03BDB50D-71D8-257A-198E-7176FC857740}"/>
                </a:ext>
              </a:extLst>
            </p:cNvPr>
            <p:cNvSpPr/>
            <p:nvPr/>
          </p:nvSpPr>
          <p:spPr>
            <a:xfrm>
              <a:off x="5544569" y="4529884"/>
              <a:ext cx="98799" cy="15899"/>
            </a:xfrm>
            <a:custGeom>
              <a:avLst/>
              <a:gdLst/>
              <a:ahLst/>
              <a:cxnLst/>
              <a:rect l="l" t="t" r="r" b="b"/>
              <a:pathLst>
                <a:path w="2349" h="378" extrusionOk="0">
                  <a:moveTo>
                    <a:pt x="0" y="1"/>
                  </a:moveTo>
                  <a:lnTo>
                    <a:pt x="0" y="378"/>
                  </a:lnTo>
                  <a:lnTo>
                    <a:pt x="2349" y="378"/>
                  </a:lnTo>
                  <a:lnTo>
                    <a:pt x="234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973;p34">
              <a:extLst>
                <a:ext uri="{FF2B5EF4-FFF2-40B4-BE49-F238E27FC236}">
                  <a16:creationId xmlns:a16="http://schemas.microsoft.com/office/drawing/2014/main" id="{04CDB66D-2708-0D28-F2E5-9D7543CD5D63}"/>
                </a:ext>
              </a:extLst>
            </p:cNvPr>
            <p:cNvSpPr/>
            <p:nvPr/>
          </p:nvSpPr>
          <p:spPr>
            <a:xfrm>
              <a:off x="5424363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93" y="377"/>
                  </a:moveTo>
                  <a:lnTo>
                    <a:pt x="2593" y="2637"/>
                  </a:lnTo>
                  <a:lnTo>
                    <a:pt x="399" y="2637"/>
                  </a:lnTo>
                  <a:lnTo>
                    <a:pt x="399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69" y="3036"/>
                  </a:lnTo>
                  <a:lnTo>
                    <a:pt x="29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974;p34">
              <a:extLst>
                <a:ext uri="{FF2B5EF4-FFF2-40B4-BE49-F238E27FC236}">
                  <a16:creationId xmlns:a16="http://schemas.microsoft.com/office/drawing/2014/main" id="{4EA70094-F20B-369A-D8E1-554B7835E31A}"/>
                </a:ext>
              </a:extLst>
            </p:cNvPr>
            <p:cNvSpPr/>
            <p:nvPr/>
          </p:nvSpPr>
          <p:spPr>
            <a:xfrm>
              <a:off x="5235220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399" y="2637"/>
                  </a:lnTo>
                  <a:lnTo>
                    <a:pt x="399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975;p34">
              <a:extLst>
                <a:ext uri="{FF2B5EF4-FFF2-40B4-BE49-F238E27FC236}">
                  <a16:creationId xmlns:a16="http://schemas.microsoft.com/office/drawing/2014/main" id="{5C4594C3-C6EB-B6C7-D55F-053F60319B7F}"/>
                </a:ext>
              </a:extLst>
            </p:cNvPr>
            <p:cNvSpPr/>
            <p:nvPr/>
          </p:nvSpPr>
          <p:spPr>
            <a:xfrm>
              <a:off x="5046076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400" y="2637"/>
                  </a:lnTo>
                  <a:lnTo>
                    <a:pt x="400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976;p34">
              <a:extLst>
                <a:ext uri="{FF2B5EF4-FFF2-40B4-BE49-F238E27FC236}">
                  <a16:creationId xmlns:a16="http://schemas.microsoft.com/office/drawing/2014/main" id="{D1EF7350-5D25-0FFE-6C8D-3A1FADE8C1FD}"/>
                </a:ext>
              </a:extLst>
            </p:cNvPr>
            <p:cNvSpPr/>
            <p:nvPr/>
          </p:nvSpPr>
          <p:spPr>
            <a:xfrm>
              <a:off x="4856933" y="4276425"/>
              <a:ext cx="124918" cy="127694"/>
            </a:xfrm>
            <a:custGeom>
              <a:avLst/>
              <a:gdLst/>
              <a:ahLst/>
              <a:cxnLst/>
              <a:rect l="l" t="t" r="r" b="b"/>
              <a:pathLst>
                <a:path w="2970" h="3036" extrusionOk="0">
                  <a:moveTo>
                    <a:pt x="2571" y="377"/>
                  </a:moveTo>
                  <a:lnTo>
                    <a:pt x="2571" y="2637"/>
                  </a:lnTo>
                  <a:lnTo>
                    <a:pt x="400" y="2637"/>
                  </a:lnTo>
                  <a:lnTo>
                    <a:pt x="400" y="377"/>
                  </a:lnTo>
                  <a:close/>
                  <a:moveTo>
                    <a:pt x="1" y="0"/>
                  </a:moveTo>
                  <a:lnTo>
                    <a:pt x="1" y="3036"/>
                  </a:lnTo>
                  <a:lnTo>
                    <a:pt x="2970" y="3036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977;p34">
              <a:extLst>
                <a:ext uri="{FF2B5EF4-FFF2-40B4-BE49-F238E27FC236}">
                  <a16:creationId xmlns:a16="http://schemas.microsoft.com/office/drawing/2014/main" id="{35531B44-D4DB-5AFA-539C-A691C7E32910}"/>
                </a:ext>
              </a:extLst>
            </p:cNvPr>
            <p:cNvSpPr/>
            <p:nvPr/>
          </p:nvSpPr>
          <p:spPr>
            <a:xfrm>
              <a:off x="5360094" y="4331399"/>
              <a:ext cx="64310" cy="16824"/>
            </a:xfrm>
            <a:custGeom>
              <a:avLst/>
              <a:gdLst/>
              <a:ahLst/>
              <a:cxnLst/>
              <a:rect l="l" t="t" r="r" b="b"/>
              <a:pathLst>
                <a:path w="1529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978;p34">
              <a:extLst>
                <a:ext uri="{FF2B5EF4-FFF2-40B4-BE49-F238E27FC236}">
                  <a16:creationId xmlns:a16="http://schemas.microsoft.com/office/drawing/2014/main" id="{6A515D89-40CA-8E01-B505-C3511E28216E}"/>
                </a:ext>
              </a:extLst>
            </p:cNvPr>
            <p:cNvSpPr/>
            <p:nvPr/>
          </p:nvSpPr>
          <p:spPr>
            <a:xfrm>
              <a:off x="5170951" y="4331399"/>
              <a:ext cx="64352" cy="16824"/>
            </a:xfrm>
            <a:custGeom>
              <a:avLst/>
              <a:gdLst/>
              <a:ahLst/>
              <a:cxnLst/>
              <a:rect l="l" t="t" r="r" b="b"/>
              <a:pathLst>
                <a:path w="1530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979;p34">
              <a:extLst>
                <a:ext uri="{FF2B5EF4-FFF2-40B4-BE49-F238E27FC236}">
                  <a16:creationId xmlns:a16="http://schemas.microsoft.com/office/drawing/2014/main" id="{E3102ACD-4C47-0B31-CE8B-7D7F6826C706}"/>
                </a:ext>
              </a:extLst>
            </p:cNvPr>
            <p:cNvSpPr/>
            <p:nvPr/>
          </p:nvSpPr>
          <p:spPr>
            <a:xfrm>
              <a:off x="4981808" y="4331399"/>
              <a:ext cx="64352" cy="16824"/>
            </a:xfrm>
            <a:custGeom>
              <a:avLst/>
              <a:gdLst/>
              <a:ahLst/>
              <a:cxnLst/>
              <a:rect l="l" t="t" r="r" b="b"/>
              <a:pathLst>
                <a:path w="1530" h="400" extrusionOk="0">
                  <a:moveTo>
                    <a:pt x="0" y="1"/>
                  </a:moveTo>
                  <a:lnTo>
                    <a:pt x="0" y="400"/>
                  </a:lnTo>
                  <a:lnTo>
                    <a:pt x="1529" y="400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980;p34">
              <a:extLst>
                <a:ext uri="{FF2B5EF4-FFF2-40B4-BE49-F238E27FC236}">
                  <a16:creationId xmlns:a16="http://schemas.microsoft.com/office/drawing/2014/main" id="{98AB044B-1735-2E15-FE19-102854217933}"/>
                </a:ext>
              </a:extLst>
            </p:cNvPr>
            <p:cNvSpPr/>
            <p:nvPr/>
          </p:nvSpPr>
          <p:spPr>
            <a:xfrm>
              <a:off x="4761438" y="4331399"/>
              <a:ext cx="99766" cy="16824"/>
            </a:xfrm>
            <a:custGeom>
              <a:avLst/>
              <a:gdLst/>
              <a:ahLst/>
              <a:cxnLst/>
              <a:rect l="l" t="t" r="r" b="b"/>
              <a:pathLst>
                <a:path w="2372" h="400" extrusionOk="0">
                  <a:moveTo>
                    <a:pt x="0" y="1"/>
                  </a:moveTo>
                  <a:lnTo>
                    <a:pt x="0" y="400"/>
                  </a:lnTo>
                  <a:lnTo>
                    <a:pt x="2371" y="400"/>
                  </a:lnTo>
                  <a:lnTo>
                    <a:pt x="2371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981;p34">
              <a:extLst>
                <a:ext uri="{FF2B5EF4-FFF2-40B4-BE49-F238E27FC236}">
                  <a16:creationId xmlns:a16="http://schemas.microsoft.com/office/drawing/2014/main" id="{9002D7B0-273E-9CFA-0A04-D80CA07C93A5}"/>
                </a:ext>
              </a:extLst>
            </p:cNvPr>
            <p:cNvSpPr/>
            <p:nvPr/>
          </p:nvSpPr>
          <p:spPr>
            <a:xfrm>
              <a:off x="5544569" y="4331399"/>
              <a:ext cx="98799" cy="16824"/>
            </a:xfrm>
            <a:custGeom>
              <a:avLst/>
              <a:gdLst/>
              <a:ahLst/>
              <a:cxnLst/>
              <a:rect l="l" t="t" r="r" b="b"/>
              <a:pathLst>
                <a:path w="2349" h="400" extrusionOk="0">
                  <a:moveTo>
                    <a:pt x="0" y="1"/>
                  </a:moveTo>
                  <a:lnTo>
                    <a:pt x="0" y="400"/>
                  </a:lnTo>
                  <a:lnTo>
                    <a:pt x="2349" y="400"/>
                  </a:lnTo>
                  <a:lnTo>
                    <a:pt x="2349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987;p34">
            <a:extLst>
              <a:ext uri="{FF2B5EF4-FFF2-40B4-BE49-F238E27FC236}">
                <a16:creationId xmlns:a16="http://schemas.microsoft.com/office/drawing/2014/main" id="{F4B23EFD-1892-94AA-A159-835FFFB49ECA}"/>
              </a:ext>
            </a:extLst>
          </p:cNvPr>
          <p:cNvGrpSpPr/>
          <p:nvPr/>
        </p:nvGrpSpPr>
        <p:grpSpPr>
          <a:xfrm rot="10800000">
            <a:off x="-292249" y="-37273"/>
            <a:ext cx="1794619" cy="937714"/>
            <a:chOff x="7447476" y="612577"/>
            <a:chExt cx="1794619" cy="937714"/>
          </a:xfrm>
        </p:grpSpPr>
        <p:sp>
          <p:nvSpPr>
            <p:cNvPr id="44" name="Google Shape;1988;p34">
              <a:extLst>
                <a:ext uri="{FF2B5EF4-FFF2-40B4-BE49-F238E27FC236}">
                  <a16:creationId xmlns:a16="http://schemas.microsoft.com/office/drawing/2014/main" id="{17601E53-2F08-368F-308E-D1EB6ED4C93E}"/>
                </a:ext>
              </a:extLst>
            </p:cNvPr>
            <p:cNvSpPr/>
            <p:nvPr/>
          </p:nvSpPr>
          <p:spPr>
            <a:xfrm>
              <a:off x="7866602" y="1081065"/>
              <a:ext cx="1375493" cy="469226"/>
            </a:xfrm>
            <a:custGeom>
              <a:avLst/>
              <a:gdLst/>
              <a:ahLst/>
              <a:cxnLst/>
              <a:rect l="l" t="t" r="r" b="b"/>
              <a:pathLst>
                <a:path w="42608" h="14535" extrusionOk="0">
                  <a:moveTo>
                    <a:pt x="4299" y="0"/>
                  </a:moveTo>
                  <a:lnTo>
                    <a:pt x="1" y="4321"/>
                  </a:lnTo>
                  <a:cubicBezTo>
                    <a:pt x="67" y="4365"/>
                    <a:pt x="134" y="4432"/>
                    <a:pt x="200" y="4498"/>
                  </a:cubicBezTo>
                  <a:lnTo>
                    <a:pt x="4432" y="288"/>
                  </a:lnTo>
                  <a:lnTo>
                    <a:pt x="27474" y="288"/>
                  </a:lnTo>
                  <a:lnTo>
                    <a:pt x="41721" y="14535"/>
                  </a:lnTo>
                  <a:lnTo>
                    <a:pt x="42607" y="14535"/>
                  </a:lnTo>
                  <a:lnTo>
                    <a:pt x="42607" y="14269"/>
                  </a:lnTo>
                  <a:lnTo>
                    <a:pt x="41832" y="14269"/>
                  </a:lnTo>
                  <a:lnTo>
                    <a:pt x="2758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989;p34">
              <a:extLst>
                <a:ext uri="{FF2B5EF4-FFF2-40B4-BE49-F238E27FC236}">
                  <a16:creationId xmlns:a16="http://schemas.microsoft.com/office/drawing/2014/main" id="{BA524CBE-81D2-E8EE-6A31-6277FD47D6D8}"/>
                </a:ext>
              </a:extLst>
            </p:cNvPr>
            <p:cNvSpPr/>
            <p:nvPr/>
          </p:nvSpPr>
          <p:spPr>
            <a:xfrm>
              <a:off x="7526149" y="694834"/>
              <a:ext cx="1715944" cy="710280"/>
            </a:xfrm>
            <a:custGeom>
              <a:avLst/>
              <a:gdLst/>
              <a:ahLst/>
              <a:cxnLst/>
              <a:rect l="l" t="t" r="r" b="b"/>
              <a:pathLst>
                <a:path w="53154" h="22002" extrusionOk="0">
                  <a:moveTo>
                    <a:pt x="222" y="0"/>
                  </a:moveTo>
                  <a:cubicBezTo>
                    <a:pt x="155" y="89"/>
                    <a:pt x="89" y="133"/>
                    <a:pt x="0" y="199"/>
                  </a:cubicBezTo>
                  <a:lnTo>
                    <a:pt x="8929" y="9106"/>
                  </a:lnTo>
                  <a:lnTo>
                    <a:pt x="40258" y="9106"/>
                  </a:lnTo>
                  <a:lnTo>
                    <a:pt x="53153" y="22001"/>
                  </a:lnTo>
                  <a:lnTo>
                    <a:pt x="53153" y="21625"/>
                  </a:lnTo>
                  <a:lnTo>
                    <a:pt x="40369" y="8840"/>
                  </a:lnTo>
                  <a:lnTo>
                    <a:pt x="9040" y="8840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990;p34">
              <a:extLst>
                <a:ext uri="{FF2B5EF4-FFF2-40B4-BE49-F238E27FC236}">
                  <a16:creationId xmlns:a16="http://schemas.microsoft.com/office/drawing/2014/main" id="{896E6E36-160E-9AD4-79A7-0EA88A53B36C}"/>
                </a:ext>
              </a:extLst>
            </p:cNvPr>
            <p:cNvSpPr/>
            <p:nvPr/>
          </p:nvSpPr>
          <p:spPr>
            <a:xfrm>
              <a:off x="7447476" y="612577"/>
              <a:ext cx="98010" cy="98720"/>
            </a:xfrm>
            <a:custGeom>
              <a:avLst/>
              <a:gdLst/>
              <a:ahLst/>
              <a:cxnLst/>
              <a:rect l="l" t="t" r="r" b="b"/>
              <a:pathLst>
                <a:path w="3036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20" y="2792"/>
                    <a:pt x="266" y="2216"/>
                    <a:pt x="266" y="1529"/>
                  </a:cubicBezTo>
                  <a:cubicBezTo>
                    <a:pt x="266" y="842"/>
                    <a:pt x="820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1861" y="3058"/>
                    <a:pt x="2193" y="2947"/>
                    <a:pt x="2437" y="2747"/>
                  </a:cubicBezTo>
                  <a:lnTo>
                    <a:pt x="2260" y="2570"/>
                  </a:lnTo>
                  <a:lnTo>
                    <a:pt x="2459" y="2371"/>
                  </a:lnTo>
                  <a:lnTo>
                    <a:pt x="2637" y="2548"/>
                  </a:lnTo>
                  <a:cubicBezTo>
                    <a:pt x="2902" y="2282"/>
                    <a:pt x="3035" y="1928"/>
                    <a:pt x="3035" y="1529"/>
                  </a:cubicBezTo>
                  <a:cubicBezTo>
                    <a:pt x="3035" y="687"/>
                    <a:pt x="2371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991;p34">
              <a:extLst>
                <a:ext uri="{FF2B5EF4-FFF2-40B4-BE49-F238E27FC236}">
                  <a16:creationId xmlns:a16="http://schemas.microsoft.com/office/drawing/2014/main" id="{AABCD1F3-CB9A-00A8-FD50-AF7BF8A7794E}"/>
                </a:ext>
              </a:extLst>
            </p:cNvPr>
            <p:cNvSpPr/>
            <p:nvPr/>
          </p:nvSpPr>
          <p:spPr>
            <a:xfrm>
              <a:off x="7786509" y="1209098"/>
              <a:ext cx="98720" cy="98720"/>
            </a:xfrm>
            <a:custGeom>
              <a:avLst/>
              <a:gdLst/>
              <a:ahLst/>
              <a:cxnLst/>
              <a:rect l="l" t="t" r="r" b="b"/>
              <a:pathLst>
                <a:path w="3058" h="3058" extrusionOk="0">
                  <a:moveTo>
                    <a:pt x="1529" y="288"/>
                  </a:moveTo>
                  <a:cubicBezTo>
                    <a:pt x="2216" y="288"/>
                    <a:pt x="2770" y="842"/>
                    <a:pt x="2770" y="1529"/>
                  </a:cubicBezTo>
                  <a:cubicBezTo>
                    <a:pt x="2770" y="2216"/>
                    <a:pt x="2216" y="2792"/>
                    <a:pt x="1529" y="2792"/>
                  </a:cubicBezTo>
                  <a:cubicBezTo>
                    <a:pt x="842" y="2792"/>
                    <a:pt x="266" y="2216"/>
                    <a:pt x="266" y="1529"/>
                  </a:cubicBezTo>
                  <a:cubicBezTo>
                    <a:pt x="266" y="842"/>
                    <a:pt x="842" y="288"/>
                    <a:pt x="1529" y="288"/>
                  </a:cubicBezTo>
                  <a:close/>
                  <a:moveTo>
                    <a:pt x="1529" y="0"/>
                  </a:moveTo>
                  <a:cubicBezTo>
                    <a:pt x="687" y="0"/>
                    <a:pt x="0" y="687"/>
                    <a:pt x="0" y="1529"/>
                  </a:cubicBezTo>
                  <a:cubicBezTo>
                    <a:pt x="0" y="2371"/>
                    <a:pt x="687" y="3058"/>
                    <a:pt x="1529" y="3058"/>
                  </a:cubicBezTo>
                  <a:cubicBezTo>
                    <a:pt x="2371" y="3058"/>
                    <a:pt x="3058" y="2371"/>
                    <a:pt x="3058" y="1529"/>
                  </a:cubicBezTo>
                  <a:cubicBezTo>
                    <a:pt x="3058" y="1153"/>
                    <a:pt x="2903" y="798"/>
                    <a:pt x="2681" y="532"/>
                  </a:cubicBezTo>
                  <a:lnTo>
                    <a:pt x="2548" y="665"/>
                  </a:lnTo>
                  <a:lnTo>
                    <a:pt x="2371" y="466"/>
                  </a:lnTo>
                  <a:lnTo>
                    <a:pt x="2482" y="355"/>
                  </a:lnTo>
                  <a:cubicBezTo>
                    <a:pt x="2216" y="133"/>
                    <a:pt x="1883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1992;p34">
            <a:extLst>
              <a:ext uri="{FF2B5EF4-FFF2-40B4-BE49-F238E27FC236}">
                <a16:creationId xmlns:a16="http://schemas.microsoft.com/office/drawing/2014/main" id="{F9CEA0FA-B994-12BC-E1E7-AA9A4ABFD8D0}"/>
              </a:ext>
            </a:extLst>
          </p:cNvPr>
          <p:cNvGrpSpPr/>
          <p:nvPr/>
        </p:nvGrpSpPr>
        <p:grpSpPr>
          <a:xfrm>
            <a:off x="6898356" y="4874375"/>
            <a:ext cx="280875" cy="265900"/>
            <a:chOff x="4730850" y="1621700"/>
            <a:chExt cx="280875" cy="265900"/>
          </a:xfrm>
        </p:grpSpPr>
        <p:sp>
          <p:nvSpPr>
            <p:cNvPr id="49" name="Google Shape;1993;p34">
              <a:extLst>
                <a:ext uri="{FF2B5EF4-FFF2-40B4-BE49-F238E27FC236}">
                  <a16:creationId xmlns:a16="http://schemas.microsoft.com/office/drawing/2014/main" id="{CED5145B-A4E4-5F83-727A-1D81109E80DF}"/>
                </a:ext>
              </a:extLst>
            </p:cNvPr>
            <p:cNvSpPr/>
            <p:nvPr/>
          </p:nvSpPr>
          <p:spPr>
            <a:xfrm>
              <a:off x="4781825" y="1621700"/>
              <a:ext cx="175600" cy="180600"/>
            </a:xfrm>
            <a:custGeom>
              <a:avLst/>
              <a:gdLst/>
              <a:ahLst/>
              <a:cxnLst/>
              <a:rect l="l" t="t" r="r" b="b"/>
              <a:pathLst>
                <a:path w="7024" h="7224" extrusionOk="0">
                  <a:moveTo>
                    <a:pt x="0" y="1"/>
                  </a:moveTo>
                  <a:lnTo>
                    <a:pt x="0" y="7224"/>
                  </a:lnTo>
                  <a:lnTo>
                    <a:pt x="288" y="7224"/>
                  </a:lnTo>
                  <a:lnTo>
                    <a:pt x="288" y="289"/>
                  </a:lnTo>
                  <a:lnTo>
                    <a:pt x="6736" y="289"/>
                  </a:lnTo>
                  <a:lnTo>
                    <a:pt x="6736" y="7224"/>
                  </a:lnTo>
                  <a:lnTo>
                    <a:pt x="7024" y="7224"/>
                  </a:lnTo>
                  <a:lnTo>
                    <a:pt x="7024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994;p34">
              <a:extLst>
                <a:ext uri="{FF2B5EF4-FFF2-40B4-BE49-F238E27FC236}">
                  <a16:creationId xmlns:a16="http://schemas.microsoft.com/office/drawing/2014/main" id="{1870A6CF-47D2-0403-97F8-6F2DC5E78BDD}"/>
                </a:ext>
              </a:extLst>
            </p:cNvPr>
            <p:cNvSpPr/>
            <p:nvPr/>
          </p:nvSpPr>
          <p:spPr>
            <a:xfrm>
              <a:off x="4730850" y="1771275"/>
              <a:ext cx="115800" cy="116325"/>
            </a:xfrm>
            <a:custGeom>
              <a:avLst/>
              <a:gdLst/>
              <a:ahLst/>
              <a:cxnLst/>
              <a:rect l="l" t="t" r="r" b="b"/>
              <a:pathLst>
                <a:path w="4632" h="4653" extrusionOk="0">
                  <a:moveTo>
                    <a:pt x="1" y="0"/>
                  </a:moveTo>
                  <a:lnTo>
                    <a:pt x="1" y="4653"/>
                  </a:lnTo>
                  <a:lnTo>
                    <a:pt x="4632" y="4653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995;p34">
              <a:extLst>
                <a:ext uri="{FF2B5EF4-FFF2-40B4-BE49-F238E27FC236}">
                  <a16:creationId xmlns:a16="http://schemas.microsoft.com/office/drawing/2014/main" id="{DFDE0637-D01C-AF5B-4EB1-7F00FFCD8DAB}"/>
                </a:ext>
              </a:extLst>
            </p:cNvPr>
            <p:cNvSpPr/>
            <p:nvPr/>
          </p:nvSpPr>
          <p:spPr>
            <a:xfrm>
              <a:off x="4895925" y="1771275"/>
              <a:ext cx="115800" cy="116325"/>
            </a:xfrm>
            <a:custGeom>
              <a:avLst/>
              <a:gdLst/>
              <a:ahLst/>
              <a:cxnLst/>
              <a:rect l="l" t="t" r="r" b="b"/>
              <a:pathLst>
                <a:path w="4632" h="4653" extrusionOk="0">
                  <a:moveTo>
                    <a:pt x="0" y="0"/>
                  </a:moveTo>
                  <a:lnTo>
                    <a:pt x="0" y="4653"/>
                  </a:lnTo>
                  <a:lnTo>
                    <a:pt x="4631" y="4653"/>
                  </a:lnTo>
                  <a:lnTo>
                    <a:pt x="4631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36FF890-0871-4BB2-5A7C-3E01DA45B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0379" y="431512"/>
            <a:ext cx="6223241" cy="668868"/>
          </a:xfrm>
        </p:spPr>
        <p:txBody>
          <a:bodyPr anchor="ctr"/>
          <a:lstStyle/>
          <a:p>
            <a:pPr algn="ctr"/>
            <a:r>
              <a:rPr lang="en-US" u="sng" dirty="0">
                <a:latin typeface="Montserrat ExtraBold" pitchFamily="2" charset="0"/>
              </a:rPr>
              <a:t>TOOLS AND TECHNOLOGY</a:t>
            </a:r>
            <a:endParaRPr lang="en-IN" u="sng" dirty="0">
              <a:latin typeface="Montserrat ExtraBold" pitchFamily="2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2CDF8D6-5D59-1E25-6140-F5AF5780C9A7}"/>
              </a:ext>
            </a:extLst>
          </p:cNvPr>
          <p:cNvSpPr/>
          <p:nvPr/>
        </p:nvSpPr>
        <p:spPr>
          <a:xfrm>
            <a:off x="1460380" y="1629866"/>
            <a:ext cx="1771018" cy="457200"/>
          </a:xfrm>
          <a:prstGeom prst="round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300" dirty="0"/>
              <a:t>RASPBERRY PI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C7B9FE77-2957-EF81-DC3D-3025E98EA5F9}"/>
              </a:ext>
            </a:extLst>
          </p:cNvPr>
          <p:cNvSpPr/>
          <p:nvPr/>
        </p:nvSpPr>
        <p:spPr>
          <a:xfrm>
            <a:off x="1460379" y="3121739"/>
            <a:ext cx="1771018" cy="457200"/>
          </a:xfrm>
          <a:prstGeom prst="round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300" dirty="0"/>
              <a:t>WEB-CAM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E29CE42-3B73-F3B2-B5C2-113294453749}"/>
              </a:ext>
            </a:extLst>
          </p:cNvPr>
          <p:cNvSpPr/>
          <p:nvPr/>
        </p:nvSpPr>
        <p:spPr>
          <a:xfrm>
            <a:off x="1460379" y="3855526"/>
            <a:ext cx="1771018" cy="457200"/>
          </a:xfrm>
          <a:prstGeom prst="round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SPEAKER</a:t>
            </a:r>
            <a:endParaRPr lang="en-IN" sz="1400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700F049-A978-B3BC-0D2D-1C59D320471F}"/>
              </a:ext>
            </a:extLst>
          </p:cNvPr>
          <p:cNvSpPr/>
          <p:nvPr/>
        </p:nvSpPr>
        <p:spPr>
          <a:xfrm>
            <a:off x="5912599" y="1647421"/>
            <a:ext cx="1771019" cy="457200"/>
          </a:xfrm>
          <a:prstGeom prst="round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300" dirty="0"/>
              <a:t>PYTHON3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AB9CDEFC-9946-F81F-4003-BF988FEB46C6}"/>
              </a:ext>
            </a:extLst>
          </p:cNvPr>
          <p:cNvSpPr/>
          <p:nvPr/>
        </p:nvSpPr>
        <p:spPr>
          <a:xfrm>
            <a:off x="3686487" y="2343150"/>
            <a:ext cx="1771019" cy="457200"/>
          </a:xfrm>
          <a:prstGeom prst="round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300" dirty="0"/>
              <a:t>PYTTSX3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16E6FEA-44B4-45C2-FAB3-2437FDE5E165}"/>
              </a:ext>
            </a:extLst>
          </p:cNvPr>
          <p:cNvSpPr/>
          <p:nvPr/>
        </p:nvSpPr>
        <p:spPr>
          <a:xfrm>
            <a:off x="1460379" y="2375802"/>
            <a:ext cx="1771018" cy="457200"/>
          </a:xfrm>
          <a:prstGeom prst="round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300" dirty="0"/>
              <a:t>BREAD BOARD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E274C4E4-29B6-0CAE-DB68-034F61C3857B}"/>
              </a:ext>
            </a:extLst>
          </p:cNvPr>
          <p:cNvSpPr/>
          <p:nvPr/>
        </p:nvSpPr>
        <p:spPr>
          <a:xfrm>
            <a:off x="3686489" y="1629866"/>
            <a:ext cx="1771019" cy="457200"/>
          </a:xfrm>
          <a:prstGeom prst="round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300" dirty="0"/>
              <a:t>TACTILE SWITCH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190968B-DAC2-986D-EEF7-A86B84875F41}"/>
              </a:ext>
            </a:extLst>
          </p:cNvPr>
          <p:cNvSpPr/>
          <p:nvPr/>
        </p:nvSpPr>
        <p:spPr>
          <a:xfrm>
            <a:off x="5912596" y="2355417"/>
            <a:ext cx="1771018" cy="457200"/>
          </a:xfrm>
          <a:prstGeom prst="round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300" dirty="0"/>
              <a:t>Pillow - PIL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00D13E2-DC9D-1E5A-AF2B-EF4A6AE9469C}"/>
              </a:ext>
            </a:extLst>
          </p:cNvPr>
          <p:cNvSpPr/>
          <p:nvPr/>
        </p:nvSpPr>
        <p:spPr>
          <a:xfrm>
            <a:off x="3686487" y="3878107"/>
            <a:ext cx="3997129" cy="457200"/>
          </a:xfrm>
          <a:prstGeom prst="round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300" dirty="0"/>
              <a:t>TESSERACT-OCR ENGINE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D3D4D5F7-177F-916E-5FAD-A52C90F4EFE7}"/>
              </a:ext>
            </a:extLst>
          </p:cNvPr>
          <p:cNvSpPr/>
          <p:nvPr/>
        </p:nvSpPr>
        <p:spPr>
          <a:xfrm>
            <a:off x="3686487" y="3121739"/>
            <a:ext cx="3997128" cy="457200"/>
          </a:xfrm>
          <a:prstGeom prst="round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300" dirty="0"/>
              <a:t>HUGGING FACE TRANSFORMER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42">
            <a:extLst>
              <a:ext uri="{FF2B5EF4-FFF2-40B4-BE49-F238E27FC236}">
                <a16:creationId xmlns:a16="http://schemas.microsoft.com/office/drawing/2014/main" id="{9E2CB094-A34E-FDB6-120E-F97291375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IN" dirty="0">
                <a:latin typeface="Montserrat ExtraBold" pitchFamily="2" charset="0"/>
              </a:rPr>
              <a:t>HOW IT WORKS?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B0550C5D-88C0-752D-6731-033EAE4C5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364328"/>
            <a:ext cx="7704000" cy="3239172"/>
          </a:xfrm>
          <a:noFill/>
          <a:ln w="28575">
            <a:solidFill>
              <a:schemeClr val="tx2"/>
            </a:solidFill>
          </a:ln>
        </p:spPr>
        <p:txBody>
          <a:bodyPr/>
          <a:lstStyle/>
          <a:p>
            <a:pPr marL="3683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600" dirty="0">
                <a:latin typeface="Poppins" panose="00000500000000000000" pitchFamily="2" charset="0"/>
                <a:cs typeface="Poppins" panose="00000500000000000000" pitchFamily="2" charset="0"/>
              </a:rPr>
              <a:t>By push-pull button, we capture a frame with the help of a webcam. </a:t>
            </a:r>
          </a:p>
          <a:p>
            <a:pPr marL="3683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600" dirty="0">
                <a:latin typeface="Poppins" panose="00000500000000000000" pitchFamily="2" charset="0"/>
                <a:cs typeface="Poppins" panose="00000500000000000000" pitchFamily="2" charset="0"/>
              </a:rPr>
              <a:t>After capturing that frame our model collects the text from it and with the help of the PYTESSERACT library, it will convert image files into text. </a:t>
            </a:r>
          </a:p>
          <a:p>
            <a:pPr marL="3683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600" dirty="0">
                <a:latin typeface="Poppins" panose="00000500000000000000" pitchFamily="2" charset="0"/>
                <a:cs typeface="Poppins" panose="00000500000000000000" pitchFamily="2" charset="0"/>
              </a:rPr>
              <a:t>The model creates a summary of the extracted text and by using PYTTSX3, it converts the summary into speech.</a:t>
            </a:r>
          </a:p>
          <a:p>
            <a:pPr marL="3683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600" dirty="0">
                <a:latin typeface="Poppins" panose="00000500000000000000" pitchFamily="2" charset="0"/>
                <a:cs typeface="Poppins" panose="00000500000000000000" pitchFamily="2" charset="0"/>
              </a:rPr>
              <a:t>At last, we transfer our whole PYTHON file into RASPBERRY PI. After processing all the files, we got a summary of that text in our needful language.</a:t>
            </a:r>
            <a:endParaRPr lang="en-IN" sz="16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297FB3ED-147D-BE46-12C5-D185D8E0E8C3}"/>
              </a:ext>
            </a:extLst>
          </p:cNvPr>
          <p:cNvSpPr txBox="1">
            <a:spLocks/>
          </p:cNvSpPr>
          <p:nvPr/>
        </p:nvSpPr>
        <p:spPr>
          <a:xfrm>
            <a:off x="2893886" y="171684"/>
            <a:ext cx="3356228" cy="66886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pPr algn="ctr"/>
            <a:r>
              <a:rPr lang="en-US" u="sng" dirty="0">
                <a:latin typeface="Montserrat ExtraBold" pitchFamily="2" charset="0"/>
              </a:rPr>
              <a:t>FLOWCHART</a:t>
            </a:r>
            <a:endParaRPr lang="en-IN" u="sng" dirty="0">
              <a:latin typeface="Montserrat ExtraBold" pitchFamily="2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D47D187-E393-EF73-D7B0-C32F02D7A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7498" y="1048448"/>
            <a:ext cx="5409004" cy="382347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856A2DA-0C09-D733-8EA1-3FFAABAFF242}"/>
              </a:ext>
            </a:extLst>
          </p:cNvPr>
          <p:cNvSpPr/>
          <p:nvPr/>
        </p:nvSpPr>
        <p:spPr>
          <a:xfrm>
            <a:off x="2658534" y="2036233"/>
            <a:ext cx="1464733" cy="107103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9" name="Google Shape;2099;p37"/>
          <p:cNvGrpSpPr/>
          <p:nvPr/>
        </p:nvGrpSpPr>
        <p:grpSpPr>
          <a:xfrm rot="10800000">
            <a:off x="3833004" y="-324703"/>
            <a:ext cx="507036" cy="690583"/>
            <a:chOff x="2409497" y="4753383"/>
            <a:chExt cx="507036" cy="690583"/>
          </a:xfrm>
        </p:grpSpPr>
        <p:grpSp>
          <p:nvGrpSpPr>
            <p:cNvPr id="2100" name="Google Shape;2100;p37"/>
            <p:cNvGrpSpPr/>
            <p:nvPr/>
          </p:nvGrpSpPr>
          <p:grpSpPr>
            <a:xfrm>
              <a:off x="2733735" y="4845493"/>
              <a:ext cx="182798" cy="598473"/>
              <a:chOff x="3638102" y="4583399"/>
              <a:chExt cx="182798" cy="598473"/>
            </a:xfrm>
          </p:grpSpPr>
          <p:sp>
            <p:nvSpPr>
              <p:cNvPr id="2101" name="Google Shape;2101;p37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37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3" name="Google Shape;2103;p37"/>
            <p:cNvGrpSpPr/>
            <p:nvPr/>
          </p:nvGrpSpPr>
          <p:grpSpPr>
            <a:xfrm>
              <a:off x="2409497" y="4753383"/>
              <a:ext cx="182798" cy="598473"/>
              <a:chOff x="3638102" y="4583399"/>
              <a:chExt cx="182798" cy="598473"/>
            </a:xfrm>
          </p:grpSpPr>
          <p:sp>
            <p:nvSpPr>
              <p:cNvPr id="2104" name="Google Shape;2104;p37"/>
              <p:cNvSpPr/>
              <p:nvPr/>
            </p:nvSpPr>
            <p:spPr>
              <a:xfrm>
                <a:off x="3710947" y="4755502"/>
                <a:ext cx="21214" cy="42637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135" extrusionOk="0">
                    <a:moveTo>
                      <a:pt x="0" y="1"/>
                    </a:moveTo>
                    <a:lnTo>
                      <a:pt x="0" y="7135"/>
                    </a:lnTo>
                    <a:lnTo>
                      <a:pt x="355" y="7135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37"/>
              <p:cNvSpPr/>
              <p:nvPr/>
            </p:nvSpPr>
            <p:spPr>
              <a:xfrm>
                <a:off x="3638102" y="4583399"/>
                <a:ext cx="182798" cy="181424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036" extrusionOk="0">
                    <a:moveTo>
                      <a:pt x="1530" y="266"/>
                    </a:moveTo>
                    <a:cubicBezTo>
                      <a:pt x="1862" y="266"/>
                      <a:pt x="2172" y="399"/>
                      <a:pt x="2394" y="643"/>
                    </a:cubicBezTo>
                    <a:cubicBezTo>
                      <a:pt x="2638" y="864"/>
                      <a:pt x="2770" y="1175"/>
                      <a:pt x="2770" y="1507"/>
                    </a:cubicBezTo>
                    <a:cubicBezTo>
                      <a:pt x="2770" y="1839"/>
                      <a:pt x="2638" y="2172"/>
                      <a:pt x="2394" y="2393"/>
                    </a:cubicBezTo>
                    <a:cubicBezTo>
                      <a:pt x="2172" y="2637"/>
                      <a:pt x="1862" y="2770"/>
                      <a:pt x="1530" y="2770"/>
                    </a:cubicBezTo>
                    <a:cubicBezTo>
                      <a:pt x="1197" y="2770"/>
                      <a:pt x="865" y="2637"/>
                      <a:pt x="643" y="2393"/>
                    </a:cubicBezTo>
                    <a:cubicBezTo>
                      <a:pt x="400" y="2172"/>
                      <a:pt x="267" y="1839"/>
                      <a:pt x="267" y="1507"/>
                    </a:cubicBezTo>
                    <a:cubicBezTo>
                      <a:pt x="267" y="1175"/>
                      <a:pt x="400" y="864"/>
                      <a:pt x="643" y="643"/>
                    </a:cubicBezTo>
                    <a:cubicBezTo>
                      <a:pt x="865" y="399"/>
                      <a:pt x="1197" y="266"/>
                      <a:pt x="1530" y="266"/>
                    </a:cubicBezTo>
                    <a:close/>
                    <a:moveTo>
                      <a:pt x="1530" y="0"/>
                    </a:moveTo>
                    <a:cubicBezTo>
                      <a:pt x="1109" y="0"/>
                      <a:pt x="732" y="155"/>
                      <a:pt x="444" y="443"/>
                    </a:cubicBezTo>
                    <a:cubicBezTo>
                      <a:pt x="156" y="731"/>
                      <a:pt x="1" y="1108"/>
                      <a:pt x="1" y="1507"/>
                    </a:cubicBezTo>
                    <a:cubicBezTo>
                      <a:pt x="1" y="1928"/>
                      <a:pt x="156" y="2305"/>
                      <a:pt x="444" y="2593"/>
                    </a:cubicBezTo>
                    <a:cubicBezTo>
                      <a:pt x="732" y="2881"/>
                      <a:pt x="1109" y="3036"/>
                      <a:pt x="1530" y="3036"/>
                    </a:cubicBezTo>
                    <a:cubicBezTo>
                      <a:pt x="1928" y="3036"/>
                      <a:pt x="2305" y="2881"/>
                      <a:pt x="2593" y="2593"/>
                    </a:cubicBezTo>
                    <a:cubicBezTo>
                      <a:pt x="2881" y="2305"/>
                      <a:pt x="3058" y="1928"/>
                      <a:pt x="3058" y="1507"/>
                    </a:cubicBezTo>
                    <a:cubicBezTo>
                      <a:pt x="3058" y="1108"/>
                      <a:pt x="2881" y="731"/>
                      <a:pt x="2593" y="443"/>
                    </a:cubicBezTo>
                    <a:cubicBezTo>
                      <a:pt x="2305" y="155"/>
                      <a:pt x="1928" y="0"/>
                      <a:pt x="1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" name="Title 12">
            <a:extLst>
              <a:ext uri="{FF2B5EF4-FFF2-40B4-BE49-F238E27FC236}">
                <a16:creationId xmlns:a16="http://schemas.microsoft.com/office/drawing/2014/main" id="{F75DAC8E-A5C8-B3C3-4254-E4B5A5522F04}"/>
              </a:ext>
            </a:extLst>
          </p:cNvPr>
          <p:cNvSpPr>
            <a:spLocks noGrp="1"/>
          </p:cNvSpPr>
          <p:nvPr>
            <p:ph type="title" idx="6"/>
          </p:nvPr>
        </p:nvSpPr>
        <p:spPr/>
        <p:txBody>
          <a:bodyPr anchor="ctr"/>
          <a:lstStyle/>
          <a:p>
            <a:r>
              <a:rPr lang="en-IN" sz="2800" b="1" dirty="0">
                <a:solidFill>
                  <a:srgbClr val="0E101A"/>
                </a:solidFill>
                <a:effectLst/>
                <a:latin typeface="Montserrat ExtraBold" pitchFamily="2" charset="0"/>
              </a:rPr>
              <a:t>     USE CASE AREA</a:t>
            </a:r>
            <a:endParaRPr lang="en-IN" sz="2800" dirty="0">
              <a:latin typeface="Montserrat ExtraBold" pitchFamily="2" charset="0"/>
            </a:endParaRPr>
          </a:p>
        </p:txBody>
      </p:sp>
      <p:grpSp>
        <p:nvGrpSpPr>
          <p:cNvPr id="17" name="Google Shape;10410;p78">
            <a:extLst>
              <a:ext uri="{FF2B5EF4-FFF2-40B4-BE49-F238E27FC236}">
                <a16:creationId xmlns:a16="http://schemas.microsoft.com/office/drawing/2014/main" id="{7957D5DA-4B32-DF40-49C8-83611D508FAD}"/>
              </a:ext>
            </a:extLst>
          </p:cNvPr>
          <p:cNvGrpSpPr/>
          <p:nvPr/>
        </p:nvGrpSpPr>
        <p:grpSpPr>
          <a:xfrm>
            <a:off x="887067" y="563527"/>
            <a:ext cx="423079" cy="424159"/>
            <a:chOff x="-1591550" y="3597475"/>
            <a:chExt cx="293825" cy="294575"/>
          </a:xfrm>
        </p:grpSpPr>
        <p:sp>
          <p:nvSpPr>
            <p:cNvPr id="18" name="Google Shape;10411;p78">
              <a:extLst>
                <a:ext uri="{FF2B5EF4-FFF2-40B4-BE49-F238E27FC236}">
                  <a16:creationId xmlns:a16="http://schemas.microsoft.com/office/drawing/2014/main" id="{1610D7BE-A9D9-8812-B531-DF9777B56F38}"/>
                </a:ext>
              </a:extLst>
            </p:cNvPr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0080"/>
                </a:highlight>
              </a:endParaRPr>
            </a:p>
          </p:txBody>
        </p:sp>
        <p:sp>
          <p:nvSpPr>
            <p:cNvPr id="19" name="Google Shape;10412;p78">
              <a:extLst>
                <a:ext uri="{FF2B5EF4-FFF2-40B4-BE49-F238E27FC236}">
                  <a16:creationId xmlns:a16="http://schemas.microsoft.com/office/drawing/2014/main" id="{16D59CF3-A118-C552-AD87-D0E8ED151408}"/>
                </a:ext>
              </a:extLst>
            </p:cNvPr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0080"/>
                </a:highlight>
              </a:endParaRPr>
            </a:p>
          </p:txBody>
        </p:sp>
        <p:sp>
          <p:nvSpPr>
            <p:cNvPr id="20" name="Google Shape;10413;p78">
              <a:extLst>
                <a:ext uri="{FF2B5EF4-FFF2-40B4-BE49-F238E27FC236}">
                  <a16:creationId xmlns:a16="http://schemas.microsoft.com/office/drawing/2014/main" id="{16F1B11F-F833-BE74-8229-528F23F023A0}"/>
                </a:ext>
              </a:extLst>
            </p:cNvPr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0080"/>
                </a:highlight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AB339E16-AFE8-E065-C6EB-E767386CD6CA}"/>
              </a:ext>
            </a:extLst>
          </p:cNvPr>
          <p:cNvSpPr txBox="1"/>
          <p:nvPr/>
        </p:nvSpPr>
        <p:spPr>
          <a:xfrm>
            <a:off x="720000" y="1090423"/>
            <a:ext cx="7877543" cy="3792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News article or blog summarization to quickly grasp the main points.</a:t>
            </a: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Summarizing lengthy research papers or reports for easier digestion.</a:t>
            </a: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Summarizing legal documents for faster understanding of key points.</a:t>
            </a:r>
            <a:endParaRPr lang="en-IN" sz="1800" b="0" dirty="0"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ummarizing customer feedback for quick analysis</a:t>
            </a:r>
            <a:endParaRPr lang="en-IN" sz="1800" b="0" dirty="0"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IN" sz="1800" b="0" dirty="0"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Last minute exam preparation</a:t>
            </a: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q"/>
            </a:pPr>
            <a:endParaRPr lang="en-IN" sz="1800" b="0" dirty="0"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7" descr="A woman looking at a screen with tiny writing and graphs floating">
            <a:extLst>
              <a:ext uri="{FF2B5EF4-FFF2-40B4-BE49-F238E27FC236}">
                <a16:creationId xmlns:a16="http://schemas.microsoft.com/office/drawing/2014/main" id="{5E846430-5A4B-B4CB-66C7-B06A55DF64F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3489"/>
            <a:ext cx="9144000" cy="51435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2A45BFB-0547-42B8-E2AD-2B0E15A8A171}"/>
              </a:ext>
            </a:extLst>
          </p:cNvPr>
          <p:cNvSpPr/>
          <p:nvPr/>
        </p:nvSpPr>
        <p:spPr>
          <a:xfrm>
            <a:off x="0" y="616015"/>
            <a:ext cx="4572000" cy="3532471"/>
          </a:xfrm>
          <a:prstGeom prst="rect">
            <a:avLst/>
          </a:prstGeom>
          <a:solidFill>
            <a:srgbClr val="002060">
              <a:alpha val="86000"/>
            </a:srgb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7D4C15-A6AC-7891-F628-27CF69F37AB0}"/>
              </a:ext>
            </a:extLst>
          </p:cNvPr>
          <p:cNvSpPr txBox="1"/>
          <p:nvPr/>
        </p:nvSpPr>
        <p:spPr>
          <a:xfrm>
            <a:off x="688206" y="931119"/>
            <a:ext cx="3195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>
                <a:solidFill>
                  <a:schemeClr val="tx1"/>
                </a:solidFill>
                <a:latin typeface="Montserrat ExtraBold" pitchFamily="2" charset="0"/>
              </a:rPr>
              <a:t>CONCLUSION</a:t>
            </a:r>
            <a:endParaRPr lang="en-IN" sz="3200" u="sng" dirty="0">
              <a:solidFill>
                <a:schemeClr val="tx1"/>
              </a:solidFill>
              <a:latin typeface="Montserrat ExtraBold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4BE1C21-D950-C5D6-5DA7-C35DD52AA416}"/>
              </a:ext>
            </a:extLst>
          </p:cNvPr>
          <p:cNvSpPr txBox="1"/>
          <p:nvPr/>
        </p:nvSpPr>
        <p:spPr>
          <a:xfrm>
            <a:off x="457200" y="1688615"/>
            <a:ext cx="35269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dirty="0"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Our goal is to create a system that could accurately and reliably summarize long documents into shorter, more manageable pieces of information.</a:t>
            </a:r>
            <a:endParaRPr lang="en-US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A6F86-8AB2-71ED-42CB-10908698A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72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821085179"/>
      </p:ext>
    </p:extLst>
  </p:cSld>
  <p:clrMapOvr>
    <a:masterClrMapping/>
  </p:clrMapOvr>
</p:sld>
</file>

<file path=ppt/theme/theme1.xml><?xml version="1.0" encoding="utf-8"?>
<a:theme xmlns:a="http://schemas.openxmlformats.org/drawingml/2006/main" name="Engineering Software Marketing Plan by Slidesgo">
  <a:themeElements>
    <a:clrScheme name="Simple Light">
      <a:dk1>
        <a:srgbClr val="FFFFFF"/>
      </a:dk1>
      <a:lt1>
        <a:srgbClr val="13005B"/>
      </a:lt1>
      <a:dk2>
        <a:srgbClr val="FFC800"/>
      </a:dk2>
      <a:lt2>
        <a:srgbClr val="11CFE7"/>
      </a:lt2>
      <a:accent1>
        <a:srgbClr val="F788F7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851</TotalTime>
  <Words>277</Words>
  <Application>Microsoft Office PowerPoint</Application>
  <PresentationFormat>On-screen Show (16:9)</PresentationFormat>
  <Paragraphs>31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Montserrat Black</vt:lpstr>
      <vt:lpstr>PT Sans</vt:lpstr>
      <vt:lpstr>Wingdings</vt:lpstr>
      <vt:lpstr>Exo</vt:lpstr>
      <vt:lpstr>Montserrat ExtraBold</vt:lpstr>
      <vt:lpstr>Poppins</vt:lpstr>
      <vt:lpstr>Arial</vt:lpstr>
      <vt:lpstr>Engineering Software Marketing Plan by Slidesgo</vt:lpstr>
      <vt:lpstr>SARANSH</vt:lpstr>
      <vt:lpstr>What is SARANSH?</vt:lpstr>
      <vt:lpstr>TOOLS AND TECHNOLOGY</vt:lpstr>
      <vt:lpstr>HOW IT WORKS?</vt:lpstr>
      <vt:lpstr>PowerPoint Presentation</vt:lpstr>
      <vt:lpstr>     USE CASE AREA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SARANSH</dc:title>
  <cp:lastModifiedBy>Aditi Patel</cp:lastModifiedBy>
  <cp:revision>8</cp:revision>
  <dcterms:modified xsi:type="dcterms:W3CDTF">2023-01-29T12:36:25Z</dcterms:modified>
</cp:coreProperties>
</file>